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4"/>
  </p:notesMasterIdLst>
  <p:sldIdLst>
    <p:sldId id="256" r:id="rId2"/>
    <p:sldId id="258" r:id="rId3"/>
    <p:sldId id="257" r:id="rId4"/>
    <p:sldId id="260" r:id="rId5"/>
    <p:sldId id="259" r:id="rId6"/>
    <p:sldId id="261" r:id="rId7"/>
    <p:sldId id="269" r:id="rId8"/>
    <p:sldId id="263" r:id="rId9"/>
    <p:sldId id="264" r:id="rId10"/>
    <p:sldId id="265" r:id="rId11"/>
    <p:sldId id="266" r:id="rId12"/>
    <p:sldId id="268" r:id="rId13"/>
    <p:sldId id="273" r:id="rId14"/>
    <p:sldId id="276" r:id="rId15"/>
    <p:sldId id="286" r:id="rId16"/>
    <p:sldId id="287" r:id="rId17"/>
    <p:sldId id="288" r:id="rId18"/>
    <p:sldId id="274" r:id="rId19"/>
    <p:sldId id="275" r:id="rId20"/>
    <p:sldId id="277" r:id="rId21"/>
    <p:sldId id="278" r:id="rId22"/>
    <p:sldId id="279" r:id="rId23"/>
    <p:sldId id="280" r:id="rId24"/>
    <p:sldId id="281" r:id="rId25"/>
    <p:sldId id="282" r:id="rId26"/>
    <p:sldId id="285" r:id="rId27"/>
    <p:sldId id="283" r:id="rId28"/>
    <p:sldId id="289" r:id="rId29"/>
    <p:sldId id="270" r:id="rId30"/>
    <p:sldId id="271" r:id="rId31"/>
    <p:sldId id="272" r:id="rId32"/>
    <p:sldId id="284"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_rels/data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 Id="rId4" Type="http://schemas.openxmlformats.org/officeDocument/2006/relationships/image" Target="../media/image5.png"/></Relationships>
</file>

<file path=ppt/diagrams/_rels/data5.xml.rels><?xml version="1.0" encoding="UTF-8" standalone="yes"?>
<Relationships xmlns="http://schemas.openxmlformats.org/package/2006/relationships"><Relationship Id="rId1" Type="http://schemas.openxmlformats.org/officeDocument/2006/relationships/image" Target="../media/image6.png"/></Relationships>
</file>

<file path=ppt/diagrams/_rels/drawing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 Id="rId4" Type="http://schemas.openxmlformats.org/officeDocument/2006/relationships/image" Target="../media/image5.png"/></Relationships>
</file>

<file path=ppt/diagrams/_rels/drawing5.xml.rels><?xml version="1.0" encoding="UTF-8" standalone="yes"?>
<Relationships xmlns="http://schemas.openxmlformats.org/package/2006/relationships"><Relationship Id="rId1"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A630DB-9B8D-4506-90C4-5B8949F021B9}" type="doc">
      <dgm:prSet loTypeId="urn:microsoft.com/office/officeart/2005/8/layout/matrix3" loCatId="matrix" qsTypeId="urn:microsoft.com/office/officeart/2005/8/quickstyle/simple4" qsCatId="simple" csTypeId="urn:microsoft.com/office/officeart/2005/8/colors/accent1_5" csCatId="accent1" phldr="1"/>
      <dgm:spPr/>
      <dgm:t>
        <a:bodyPr/>
        <a:lstStyle/>
        <a:p>
          <a:endParaRPr lang="en-IN"/>
        </a:p>
      </dgm:t>
    </dgm:pt>
    <dgm:pt modelId="{BAF34475-6136-42E0-8A9D-B5494D2F9366}">
      <dgm:prSet phldrT="[Text]"/>
      <dgm:spPr/>
      <dgm:t>
        <a:bodyPr/>
        <a:lstStyle/>
        <a:p>
          <a:pPr>
            <a:buClrTx/>
            <a:buSzTx/>
            <a:buFontTx/>
            <a:buChar char="•"/>
          </a:pPr>
          <a:r>
            <a:rPr lang="en-IN" b="1">
              <a:latin typeface="Nunito Sans 10pt SemiExpanded B" pitchFamily="2" charset="0"/>
            </a:rPr>
            <a:t>Human Error In Decision Making</a:t>
          </a:r>
          <a:endParaRPr lang="en-IN" dirty="0">
            <a:latin typeface="Nunito Sans 10pt SemiExpanded B" pitchFamily="2" charset="0"/>
          </a:endParaRPr>
        </a:p>
      </dgm:t>
    </dgm:pt>
    <dgm:pt modelId="{99264D0D-DA86-4D92-B86F-63CDFE6AB707}" type="parTrans" cxnId="{48139EE6-0A34-4608-B6F3-9AC0D2594503}">
      <dgm:prSet/>
      <dgm:spPr/>
      <dgm:t>
        <a:bodyPr/>
        <a:lstStyle/>
        <a:p>
          <a:endParaRPr lang="en-IN"/>
        </a:p>
      </dgm:t>
    </dgm:pt>
    <dgm:pt modelId="{981A3C4F-8D3F-4764-A9D5-124C61EFF857}" type="sibTrans" cxnId="{48139EE6-0A34-4608-B6F3-9AC0D2594503}">
      <dgm:prSet/>
      <dgm:spPr/>
      <dgm:t>
        <a:bodyPr/>
        <a:lstStyle/>
        <a:p>
          <a:endParaRPr lang="en-IN"/>
        </a:p>
      </dgm:t>
    </dgm:pt>
    <dgm:pt modelId="{BDC34827-6F70-4557-AF9E-7BEF13D06010}">
      <dgm:prSet phldrT="[Text]"/>
      <dgm:spPr/>
      <dgm:t>
        <a:bodyPr/>
        <a:lstStyle/>
        <a:p>
          <a:r>
            <a:rPr lang="en-IN" dirty="0">
              <a:latin typeface="Nunito Sans 10pt SemiExpanded B" pitchFamily="2" charset="0"/>
            </a:rPr>
            <a:t>Slow Decision Making Process.</a:t>
          </a:r>
          <a:endParaRPr lang="en-IN" dirty="0"/>
        </a:p>
      </dgm:t>
    </dgm:pt>
    <dgm:pt modelId="{9D5520F8-A47B-4C89-8811-3567AC3EC582}" type="parTrans" cxnId="{69C1C50F-6B91-4EB3-BE7C-BFAD58B5F835}">
      <dgm:prSet/>
      <dgm:spPr/>
      <dgm:t>
        <a:bodyPr/>
        <a:lstStyle/>
        <a:p>
          <a:endParaRPr lang="en-IN"/>
        </a:p>
      </dgm:t>
    </dgm:pt>
    <dgm:pt modelId="{41928EF4-13D0-47CE-844D-0F3AB4DFA633}" type="sibTrans" cxnId="{69C1C50F-6B91-4EB3-BE7C-BFAD58B5F835}">
      <dgm:prSet/>
      <dgm:spPr/>
      <dgm:t>
        <a:bodyPr/>
        <a:lstStyle/>
        <a:p>
          <a:endParaRPr lang="en-IN"/>
        </a:p>
      </dgm:t>
    </dgm:pt>
    <dgm:pt modelId="{63F23712-B111-41B8-879B-BEF9B06D2D05}">
      <dgm:prSet phldrT="[Text]"/>
      <dgm:spPr/>
      <dgm:t>
        <a:bodyPr/>
        <a:lstStyle/>
        <a:p>
          <a:pPr>
            <a:buNone/>
          </a:pPr>
          <a:r>
            <a:rPr lang="en-IN" b="1" dirty="0">
              <a:latin typeface="Nunito Sans 10pt SemiExpanded B" pitchFamily="2" charset="0"/>
            </a:rPr>
            <a:t>Technology Limitations.</a:t>
          </a:r>
          <a:endParaRPr lang="en-IN" dirty="0"/>
        </a:p>
      </dgm:t>
    </dgm:pt>
    <dgm:pt modelId="{FAB5AC82-99A2-434D-97BB-9BC7F62E57E3}" type="parTrans" cxnId="{283E2684-9439-4283-BB07-2CEFFFCAF0D6}">
      <dgm:prSet/>
      <dgm:spPr/>
      <dgm:t>
        <a:bodyPr/>
        <a:lstStyle/>
        <a:p>
          <a:endParaRPr lang="en-IN"/>
        </a:p>
      </dgm:t>
    </dgm:pt>
    <dgm:pt modelId="{693D5F5E-62CA-4E06-9897-06148AD5EC41}" type="sibTrans" cxnId="{283E2684-9439-4283-BB07-2CEFFFCAF0D6}">
      <dgm:prSet/>
      <dgm:spPr/>
      <dgm:t>
        <a:bodyPr/>
        <a:lstStyle/>
        <a:p>
          <a:endParaRPr lang="en-IN"/>
        </a:p>
      </dgm:t>
    </dgm:pt>
    <dgm:pt modelId="{F723DB70-4603-4EAF-9D0E-0AA0E37D1DFA}" type="pres">
      <dgm:prSet presAssocID="{19A630DB-9B8D-4506-90C4-5B8949F021B9}" presName="matrix" presStyleCnt="0">
        <dgm:presLayoutVars>
          <dgm:chMax val="1"/>
          <dgm:dir/>
          <dgm:resizeHandles val="exact"/>
        </dgm:presLayoutVars>
      </dgm:prSet>
      <dgm:spPr/>
    </dgm:pt>
    <dgm:pt modelId="{9D306E08-F0A6-4956-9862-E7302B39B222}" type="pres">
      <dgm:prSet presAssocID="{19A630DB-9B8D-4506-90C4-5B8949F021B9}" presName="diamond" presStyleLbl="bgShp" presStyleIdx="0" presStyleCnt="1"/>
      <dgm:spPr/>
    </dgm:pt>
    <dgm:pt modelId="{C0F5FA1A-2007-44ED-A07A-094EAFB5FDA1}" type="pres">
      <dgm:prSet presAssocID="{19A630DB-9B8D-4506-90C4-5B8949F021B9}" presName="quad1" presStyleLbl="node1" presStyleIdx="0" presStyleCnt="4">
        <dgm:presLayoutVars>
          <dgm:chMax val="0"/>
          <dgm:chPref val="0"/>
          <dgm:bulletEnabled val="1"/>
        </dgm:presLayoutVars>
      </dgm:prSet>
      <dgm:spPr/>
    </dgm:pt>
    <dgm:pt modelId="{AB6AFE1D-A98B-4F21-999F-4CEC7419A3A9}" type="pres">
      <dgm:prSet presAssocID="{19A630DB-9B8D-4506-90C4-5B8949F021B9}" presName="quad2" presStyleLbl="node1" presStyleIdx="1" presStyleCnt="4">
        <dgm:presLayoutVars>
          <dgm:chMax val="0"/>
          <dgm:chPref val="0"/>
          <dgm:bulletEnabled val="1"/>
        </dgm:presLayoutVars>
      </dgm:prSet>
      <dgm:spPr/>
    </dgm:pt>
    <dgm:pt modelId="{60E0A0E1-9DF6-4826-A667-CA5B5D724BA2}" type="pres">
      <dgm:prSet presAssocID="{19A630DB-9B8D-4506-90C4-5B8949F021B9}" presName="quad3" presStyleLbl="node1" presStyleIdx="2" presStyleCnt="4" custLinFactNeighborX="58623" custLinFactNeighborY="1585">
        <dgm:presLayoutVars>
          <dgm:chMax val="0"/>
          <dgm:chPref val="0"/>
          <dgm:bulletEnabled val="1"/>
        </dgm:presLayoutVars>
      </dgm:prSet>
      <dgm:spPr/>
    </dgm:pt>
    <dgm:pt modelId="{CA07362A-95EE-4F11-A0BC-4F2E335126E8}" type="pres">
      <dgm:prSet presAssocID="{19A630DB-9B8D-4506-90C4-5B8949F021B9}" presName="quad4" presStyleLbl="node1" presStyleIdx="3" presStyleCnt="4" custFlipVert="1" custFlipHor="0" custScaleX="3349" custScaleY="5425" custLinFactNeighborX="-52264" custLinFactNeighborY="-41382">
        <dgm:presLayoutVars>
          <dgm:chMax val="0"/>
          <dgm:chPref val="0"/>
          <dgm:bulletEnabled val="1"/>
        </dgm:presLayoutVars>
      </dgm:prSet>
      <dgm:spPr/>
    </dgm:pt>
  </dgm:ptLst>
  <dgm:cxnLst>
    <dgm:cxn modelId="{69C1C50F-6B91-4EB3-BE7C-BFAD58B5F835}" srcId="{19A630DB-9B8D-4506-90C4-5B8949F021B9}" destId="{BDC34827-6F70-4557-AF9E-7BEF13D06010}" srcOrd="1" destOrd="0" parTransId="{9D5520F8-A47B-4C89-8811-3567AC3EC582}" sibTransId="{41928EF4-13D0-47CE-844D-0F3AB4DFA633}"/>
    <dgm:cxn modelId="{A4564C65-EFFB-43A4-A2D3-BDA7CE2F1AFB}" type="presOf" srcId="{BDC34827-6F70-4557-AF9E-7BEF13D06010}" destId="{AB6AFE1D-A98B-4F21-999F-4CEC7419A3A9}" srcOrd="0" destOrd="0" presId="urn:microsoft.com/office/officeart/2005/8/layout/matrix3"/>
    <dgm:cxn modelId="{C553DC6A-ED31-45C1-BE61-459BC1A2218B}" type="presOf" srcId="{19A630DB-9B8D-4506-90C4-5B8949F021B9}" destId="{F723DB70-4603-4EAF-9D0E-0AA0E37D1DFA}" srcOrd="0" destOrd="0" presId="urn:microsoft.com/office/officeart/2005/8/layout/matrix3"/>
    <dgm:cxn modelId="{A5DDD483-FEBA-4F7B-8C83-D92B3DC1CB53}" type="presOf" srcId="{63F23712-B111-41B8-879B-BEF9B06D2D05}" destId="{60E0A0E1-9DF6-4826-A667-CA5B5D724BA2}" srcOrd="0" destOrd="0" presId="urn:microsoft.com/office/officeart/2005/8/layout/matrix3"/>
    <dgm:cxn modelId="{283E2684-9439-4283-BB07-2CEFFFCAF0D6}" srcId="{19A630DB-9B8D-4506-90C4-5B8949F021B9}" destId="{63F23712-B111-41B8-879B-BEF9B06D2D05}" srcOrd="2" destOrd="0" parTransId="{FAB5AC82-99A2-434D-97BB-9BC7F62E57E3}" sibTransId="{693D5F5E-62CA-4E06-9897-06148AD5EC41}"/>
    <dgm:cxn modelId="{48139EE6-0A34-4608-B6F3-9AC0D2594503}" srcId="{19A630DB-9B8D-4506-90C4-5B8949F021B9}" destId="{BAF34475-6136-42E0-8A9D-B5494D2F9366}" srcOrd="0" destOrd="0" parTransId="{99264D0D-DA86-4D92-B86F-63CDFE6AB707}" sibTransId="{981A3C4F-8D3F-4764-A9D5-124C61EFF857}"/>
    <dgm:cxn modelId="{DD0881EC-DDB0-4558-A01F-5B9B9DB249A3}" type="presOf" srcId="{BAF34475-6136-42E0-8A9D-B5494D2F9366}" destId="{C0F5FA1A-2007-44ED-A07A-094EAFB5FDA1}" srcOrd="0" destOrd="0" presId="urn:microsoft.com/office/officeart/2005/8/layout/matrix3"/>
    <dgm:cxn modelId="{76AE4B60-313E-4780-8509-8241E244B37B}" type="presParOf" srcId="{F723DB70-4603-4EAF-9D0E-0AA0E37D1DFA}" destId="{9D306E08-F0A6-4956-9862-E7302B39B222}" srcOrd="0" destOrd="0" presId="urn:microsoft.com/office/officeart/2005/8/layout/matrix3"/>
    <dgm:cxn modelId="{4AC937F2-EDB7-4ACF-9D78-A38DA6DB6AB7}" type="presParOf" srcId="{F723DB70-4603-4EAF-9D0E-0AA0E37D1DFA}" destId="{C0F5FA1A-2007-44ED-A07A-094EAFB5FDA1}" srcOrd="1" destOrd="0" presId="urn:microsoft.com/office/officeart/2005/8/layout/matrix3"/>
    <dgm:cxn modelId="{C31FE208-300D-449C-82F5-67C33762A325}" type="presParOf" srcId="{F723DB70-4603-4EAF-9D0E-0AA0E37D1DFA}" destId="{AB6AFE1D-A98B-4F21-999F-4CEC7419A3A9}" srcOrd="2" destOrd="0" presId="urn:microsoft.com/office/officeart/2005/8/layout/matrix3"/>
    <dgm:cxn modelId="{B92A150E-5E2D-4EFD-9094-9ABA2B169C00}" type="presParOf" srcId="{F723DB70-4603-4EAF-9D0E-0AA0E37D1DFA}" destId="{60E0A0E1-9DF6-4826-A667-CA5B5D724BA2}" srcOrd="3" destOrd="0" presId="urn:microsoft.com/office/officeart/2005/8/layout/matrix3"/>
    <dgm:cxn modelId="{0AC2B806-87AA-4C02-9755-5FC32A6DBC20}" type="presParOf" srcId="{F723DB70-4603-4EAF-9D0E-0AA0E37D1DFA}" destId="{CA07362A-95EE-4F11-A0BC-4F2E335126E8}"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87F7933-1679-471E-AAA1-6A5C76DD2535}" type="doc">
      <dgm:prSet loTypeId="urn:microsoft.com/office/officeart/2005/8/layout/rings+Icon" loCatId="officeonline" qsTypeId="urn:microsoft.com/office/officeart/2005/8/quickstyle/simple1" qsCatId="simple" csTypeId="urn:microsoft.com/office/officeart/2005/8/colors/accent1_4" csCatId="accent1" phldr="1"/>
      <dgm:spPr/>
    </dgm:pt>
    <dgm:pt modelId="{8E26F57A-63C7-41BF-A38E-6E9FD27FC864}">
      <dgm:prSet phldrT="[Text]"/>
      <dgm:spPr/>
      <dgm:t>
        <a:bodyPr/>
        <a:lstStyle/>
        <a:p>
          <a:r>
            <a:rPr lang="en-IN"/>
            <a:t>AI-Powered Ball Tracking</a:t>
          </a:r>
          <a:endParaRPr lang="en-IN" dirty="0"/>
        </a:p>
      </dgm:t>
    </dgm:pt>
    <dgm:pt modelId="{CF07F445-1D68-4C37-A268-D0E282174C19}" type="parTrans" cxnId="{C1449512-5701-4E09-976A-DA835AC0A80B}">
      <dgm:prSet/>
      <dgm:spPr/>
      <dgm:t>
        <a:bodyPr/>
        <a:lstStyle/>
        <a:p>
          <a:endParaRPr lang="en-IN"/>
        </a:p>
      </dgm:t>
    </dgm:pt>
    <dgm:pt modelId="{9516FE56-345A-4CA2-A59A-F1974859C42C}" type="sibTrans" cxnId="{C1449512-5701-4E09-976A-DA835AC0A80B}">
      <dgm:prSet/>
      <dgm:spPr/>
      <dgm:t>
        <a:bodyPr/>
        <a:lstStyle/>
        <a:p>
          <a:endParaRPr lang="en-IN"/>
        </a:p>
      </dgm:t>
    </dgm:pt>
    <dgm:pt modelId="{FDF53942-E982-4B8C-8A89-E3EE0B22C234}">
      <dgm:prSet phldrT="[Text]"/>
      <dgm:spPr/>
      <dgm:t>
        <a:bodyPr/>
        <a:lstStyle/>
        <a:p>
          <a:r>
            <a:rPr lang="en-IN" dirty="0"/>
            <a:t>Improved Accuracy &amp; Speed</a:t>
          </a:r>
        </a:p>
      </dgm:t>
    </dgm:pt>
    <dgm:pt modelId="{5B9A6ADC-E47E-4500-A09A-7F101F6414FE}" type="parTrans" cxnId="{B52928D7-7E63-448B-8DCF-CB5F3FE64AE9}">
      <dgm:prSet/>
      <dgm:spPr/>
      <dgm:t>
        <a:bodyPr/>
        <a:lstStyle/>
        <a:p>
          <a:endParaRPr lang="en-IN"/>
        </a:p>
      </dgm:t>
    </dgm:pt>
    <dgm:pt modelId="{1C2E9B03-689A-40AD-917A-7AC8639D398F}" type="sibTrans" cxnId="{B52928D7-7E63-448B-8DCF-CB5F3FE64AE9}">
      <dgm:prSet/>
      <dgm:spPr/>
      <dgm:t>
        <a:bodyPr/>
        <a:lstStyle/>
        <a:p>
          <a:endParaRPr lang="en-IN"/>
        </a:p>
      </dgm:t>
    </dgm:pt>
    <dgm:pt modelId="{4721B0A1-5750-4B58-82D8-93768CCF9BA6}">
      <dgm:prSet phldrT="[Text]"/>
      <dgm:spPr/>
      <dgm:t>
        <a:bodyPr/>
        <a:lstStyle/>
        <a:p>
          <a:r>
            <a:rPr lang="en-IN"/>
            <a:t>Real Time Decision Making</a:t>
          </a:r>
          <a:endParaRPr lang="en-IN" dirty="0"/>
        </a:p>
      </dgm:t>
    </dgm:pt>
    <dgm:pt modelId="{1E35E203-3B35-4A2E-890F-7CA075672537}" type="parTrans" cxnId="{DD494001-7BBE-4971-B065-E44B193EEEA2}">
      <dgm:prSet/>
      <dgm:spPr/>
      <dgm:t>
        <a:bodyPr/>
        <a:lstStyle/>
        <a:p>
          <a:endParaRPr lang="en-IN"/>
        </a:p>
      </dgm:t>
    </dgm:pt>
    <dgm:pt modelId="{07512C53-EB61-42E7-A139-475A0357CF87}" type="sibTrans" cxnId="{DD494001-7BBE-4971-B065-E44B193EEEA2}">
      <dgm:prSet/>
      <dgm:spPr/>
      <dgm:t>
        <a:bodyPr/>
        <a:lstStyle/>
        <a:p>
          <a:endParaRPr lang="en-IN"/>
        </a:p>
      </dgm:t>
    </dgm:pt>
    <dgm:pt modelId="{7EF1F65D-4D7D-480B-AC3F-92A4230EAF26}" type="pres">
      <dgm:prSet presAssocID="{187F7933-1679-471E-AAA1-6A5C76DD2535}" presName="Name0" presStyleCnt="0">
        <dgm:presLayoutVars>
          <dgm:chMax val="7"/>
          <dgm:dir/>
          <dgm:resizeHandles val="exact"/>
        </dgm:presLayoutVars>
      </dgm:prSet>
      <dgm:spPr/>
    </dgm:pt>
    <dgm:pt modelId="{C77E1245-C1F0-40C5-8B57-61EC1FB9ADC5}" type="pres">
      <dgm:prSet presAssocID="{187F7933-1679-471E-AAA1-6A5C76DD2535}" presName="ellipse1" presStyleLbl="vennNode1" presStyleIdx="0" presStyleCnt="3" custLinFactNeighborX="8576" custLinFactNeighborY="-715">
        <dgm:presLayoutVars>
          <dgm:bulletEnabled val="1"/>
        </dgm:presLayoutVars>
      </dgm:prSet>
      <dgm:spPr/>
    </dgm:pt>
    <dgm:pt modelId="{E6DA29A4-DF99-4142-9B2B-D8FECC17F7C8}" type="pres">
      <dgm:prSet presAssocID="{187F7933-1679-471E-AAA1-6A5C76DD2535}" presName="ellipse2" presStyleLbl="vennNode1" presStyleIdx="1" presStyleCnt="3" custLinFactNeighborX="-30" custLinFactNeighborY="3931">
        <dgm:presLayoutVars>
          <dgm:bulletEnabled val="1"/>
        </dgm:presLayoutVars>
      </dgm:prSet>
      <dgm:spPr/>
    </dgm:pt>
    <dgm:pt modelId="{8EB863AE-8D0F-407B-AC75-909333C76760}" type="pres">
      <dgm:prSet presAssocID="{187F7933-1679-471E-AAA1-6A5C76DD2535}" presName="ellipse3" presStyleLbl="vennNode1" presStyleIdx="2" presStyleCnt="3" custLinFactNeighborX="-6075" custLinFactNeighborY="-357">
        <dgm:presLayoutVars>
          <dgm:bulletEnabled val="1"/>
        </dgm:presLayoutVars>
      </dgm:prSet>
      <dgm:spPr/>
    </dgm:pt>
  </dgm:ptLst>
  <dgm:cxnLst>
    <dgm:cxn modelId="{DD494001-7BBE-4971-B065-E44B193EEEA2}" srcId="{187F7933-1679-471E-AAA1-6A5C76DD2535}" destId="{4721B0A1-5750-4B58-82D8-93768CCF9BA6}" srcOrd="2" destOrd="0" parTransId="{1E35E203-3B35-4A2E-890F-7CA075672537}" sibTransId="{07512C53-EB61-42E7-A139-475A0357CF87}"/>
    <dgm:cxn modelId="{C1449512-5701-4E09-976A-DA835AC0A80B}" srcId="{187F7933-1679-471E-AAA1-6A5C76DD2535}" destId="{8E26F57A-63C7-41BF-A38E-6E9FD27FC864}" srcOrd="0" destOrd="0" parTransId="{CF07F445-1D68-4C37-A268-D0E282174C19}" sibTransId="{9516FE56-345A-4CA2-A59A-F1974859C42C}"/>
    <dgm:cxn modelId="{112F6B17-83CA-4E92-9D25-D79C1A48C9CA}" type="presOf" srcId="{4721B0A1-5750-4B58-82D8-93768CCF9BA6}" destId="{8EB863AE-8D0F-407B-AC75-909333C76760}" srcOrd="0" destOrd="0" presId="urn:microsoft.com/office/officeart/2005/8/layout/rings+Icon"/>
    <dgm:cxn modelId="{F4E5DB22-C029-4433-A26A-2CC9342E2C4A}" type="presOf" srcId="{8E26F57A-63C7-41BF-A38E-6E9FD27FC864}" destId="{C77E1245-C1F0-40C5-8B57-61EC1FB9ADC5}" srcOrd="0" destOrd="0" presId="urn:microsoft.com/office/officeart/2005/8/layout/rings+Icon"/>
    <dgm:cxn modelId="{666C7F3C-3FEC-4B0D-BB6E-31727C07E5CF}" type="presOf" srcId="{FDF53942-E982-4B8C-8A89-E3EE0B22C234}" destId="{E6DA29A4-DF99-4142-9B2B-D8FECC17F7C8}" srcOrd="0" destOrd="0" presId="urn:microsoft.com/office/officeart/2005/8/layout/rings+Icon"/>
    <dgm:cxn modelId="{B52928D7-7E63-448B-8DCF-CB5F3FE64AE9}" srcId="{187F7933-1679-471E-AAA1-6A5C76DD2535}" destId="{FDF53942-E982-4B8C-8A89-E3EE0B22C234}" srcOrd="1" destOrd="0" parTransId="{5B9A6ADC-E47E-4500-A09A-7F101F6414FE}" sibTransId="{1C2E9B03-689A-40AD-917A-7AC8639D398F}"/>
    <dgm:cxn modelId="{EA4D76DD-4B7D-45E9-BA46-E91B4555D943}" type="presOf" srcId="{187F7933-1679-471E-AAA1-6A5C76DD2535}" destId="{7EF1F65D-4D7D-480B-AC3F-92A4230EAF26}" srcOrd="0" destOrd="0" presId="urn:microsoft.com/office/officeart/2005/8/layout/rings+Icon"/>
    <dgm:cxn modelId="{4A6E93E2-E1CC-49BD-9FB4-F2BBD62404EE}" type="presParOf" srcId="{7EF1F65D-4D7D-480B-AC3F-92A4230EAF26}" destId="{C77E1245-C1F0-40C5-8B57-61EC1FB9ADC5}" srcOrd="0" destOrd="0" presId="urn:microsoft.com/office/officeart/2005/8/layout/rings+Icon"/>
    <dgm:cxn modelId="{C832EB50-A7BF-41A5-8AC0-3BB7C16987B9}" type="presParOf" srcId="{7EF1F65D-4D7D-480B-AC3F-92A4230EAF26}" destId="{E6DA29A4-DF99-4142-9B2B-D8FECC17F7C8}" srcOrd="1" destOrd="0" presId="urn:microsoft.com/office/officeart/2005/8/layout/rings+Icon"/>
    <dgm:cxn modelId="{5E5D26AF-D364-4AC1-8116-3DBBD5225E56}" type="presParOf" srcId="{7EF1F65D-4D7D-480B-AC3F-92A4230EAF26}" destId="{8EB863AE-8D0F-407B-AC75-909333C76760}" srcOrd="2" destOrd="0" presId="urn:microsoft.com/office/officeart/2005/8/layout/rings+Ic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EA54524-DF9A-483B-B1C2-15F317311293}" type="doc">
      <dgm:prSet loTypeId="urn:microsoft.com/office/officeart/2005/8/layout/pList1" loCatId="picture" qsTypeId="urn:microsoft.com/office/officeart/2005/8/quickstyle/simple1" qsCatId="simple" csTypeId="urn:microsoft.com/office/officeart/2005/8/colors/accent1_2" csCatId="accent1" phldr="1"/>
      <dgm:spPr/>
      <dgm:t>
        <a:bodyPr/>
        <a:lstStyle/>
        <a:p>
          <a:endParaRPr lang="en-IN"/>
        </a:p>
      </dgm:t>
    </dgm:pt>
    <dgm:pt modelId="{579CDA83-BC95-4FC6-88EA-E733D305BA31}">
      <dgm:prSet phldrT="[Text]"/>
      <dgm:spPr/>
      <dgm:t>
        <a:bodyPr/>
        <a:lstStyle/>
        <a:p>
          <a:pPr>
            <a:buAutoNum type="arabicPeriod"/>
          </a:pPr>
          <a:r>
            <a:rPr lang="en-IN" b="1" dirty="0">
              <a:latin typeface="Nunito Sans 10pt SemiExpanded B" pitchFamily="2" charset="0"/>
            </a:rPr>
            <a:t>VS for coding part</a:t>
          </a:r>
          <a:endParaRPr lang="en-IN" dirty="0">
            <a:latin typeface="Nunito Sans 10pt SemiExpanded B" pitchFamily="2" charset="0"/>
          </a:endParaRPr>
        </a:p>
      </dgm:t>
    </dgm:pt>
    <dgm:pt modelId="{4C04BEFF-E32D-4E00-BB9A-DE1C6EC0DB73}" type="parTrans" cxnId="{2CDA4FDA-474E-4DB0-896F-2585102751BF}">
      <dgm:prSet/>
      <dgm:spPr/>
      <dgm:t>
        <a:bodyPr/>
        <a:lstStyle/>
        <a:p>
          <a:endParaRPr lang="en-IN"/>
        </a:p>
      </dgm:t>
    </dgm:pt>
    <dgm:pt modelId="{9C51E542-7B5A-4ACF-AC23-C877C70E8333}" type="sibTrans" cxnId="{2CDA4FDA-474E-4DB0-896F-2585102751BF}">
      <dgm:prSet/>
      <dgm:spPr/>
      <dgm:t>
        <a:bodyPr/>
        <a:lstStyle/>
        <a:p>
          <a:endParaRPr lang="en-IN"/>
        </a:p>
      </dgm:t>
    </dgm:pt>
    <dgm:pt modelId="{17DA08C9-298B-47DC-A285-32BE3B4D952B}">
      <dgm:prSet phldrT="[Text]"/>
      <dgm:spPr/>
      <dgm:t>
        <a:bodyPr/>
        <a:lstStyle/>
        <a:p>
          <a:pPr>
            <a:buAutoNum type="arabicPeriod"/>
          </a:pPr>
          <a:r>
            <a:rPr lang="en-IN" dirty="0">
              <a:latin typeface="Nunito Sans 10pt SemiExpanded B" pitchFamily="2" charset="0"/>
            </a:rPr>
            <a:t>Command Prompt for installing LabelImg</a:t>
          </a:r>
          <a:endParaRPr lang="en-IN" dirty="0"/>
        </a:p>
      </dgm:t>
    </dgm:pt>
    <dgm:pt modelId="{AD0358C1-698D-4681-98A3-4F3C4BD988CD}" type="parTrans" cxnId="{934EFDB5-E08A-440A-8F0C-9CBD24BAD10B}">
      <dgm:prSet/>
      <dgm:spPr/>
      <dgm:t>
        <a:bodyPr/>
        <a:lstStyle/>
        <a:p>
          <a:endParaRPr lang="en-IN"/>
        </a:p>
      </dgm:t>
    </dgm:pt>
    <dgm:pt modelId="{C91F42FD-B7E3-4D3A-8FB3-EBCD511FA946}" type="sibTrans" cxnId="{934EFDB5-E08A-440A-8F0C-9CBD24BAD10B}">
      <dgm:prSet/>
      <dgm:spPr/>
      <dgm:t>
        <a:bodyPr/>
        <a:lstStyle/>
        <a:p>
          <a:endParaRPr lang="en-IN"/>
        </a:p>
      </dgm:t>
    </dgm:pt>
    <dgm:pt modelId="{1182F8B3-D242-4129-95D1-D34EBEF3A052}">
      <dgm:prSet phldrT="[Text]"/>
      <dgm:spPr/>
      <dgm:t>
        <a:bodyPr/>
        <a:lstStyle/>
        <a:p>
          <a:pPr>
            <a:buAutoNum type="arabicPeriod"/>
          </a:pPr>
          <a:r>
            <a:rPr lang="en-IN" b="1" dirty="0">
              <a:latin typeface="Nunito Sans 10pt SemiExpanded M" pitchFamily="2" charset="0"/>
            </a:rPr>
            <a:t>LabelImg Python (Annotation Software for doing annotation)</a:t>
          </a:r>
          <a:endParaRPr lang="en-IN" dirty="0">
            <a:latin typeface="Nunito Sans 10pt SemiExpanded M" pitchFamily="2" charset="0"/>
          </a:endParaRPr>
        </a:p>
      </dgm:t>
    </dgm:pt>
    <dgm:pt modelId="{BF838509-79F9-4C15-939D-3AB74A4FE8E6}" type="parTrans" cxnId="{1C3D916E-1F83-4D70-B0CE-3C4A3197FF6D}">
      <dgm:prSet/>
      <dgm:spPr/>
      <dgm:t>
        <a:bodyPr/>
        <a:lstStyle/>
        <a:p>
          <a:endParaRPr lang="en-IN"/>
        </a:p>
      </dgm:t>
    </dgm:pt>
    <dgm:pt modelId="{DD4894EF-A142-403E-BDE3-A15FA6D25292}" type="sibTrans" cxnId="{1C3D916E-1F83-4D70-B0CE-3C4A3197FF6D}">
      <dgm:prSet/>
      <dgm:spPr/>
      <dgm:t>
        <a:bodyPr/>
        <a:lstStyle/>
        <a:p>
          <a:endParaRPr lang="en-IN"/>
        </a:p>
      </dgm:t>
    </dgm:pt>
    <dgm:pt modelId="{012B0C30-5633-4DAA-8D66-1A207FAF7490}">
      <dgm:prSet phldrT="[Text]"/>
      <dgm:spPr/>
      <dgm:t>
        <a:bodyPr/>
        <a:lstStyle/>
        <a:p>
          <a:r>
            <a:rPr lang="en-IN" dirty="0">
              <a:latin typeface="Nunito Sans 10pt SemiExpanded B" pitchFamily="2" charset="0"/>
            </a:rPr>
            <a:t>Pytorch(for modelling the image)</a:t>
          </a:r>
        </a:p>
      </dgm:t>
    </dgm:pt>
    <dgm:pt modelId="{DA1816A1-80BF-467D-969C-7F4BC80A48AC}" type="parTrans" cxnId="{317198E5-4653-423A-9551-C49E04DF5B47}">
      <dgm:prSet/>
      <dgm:spPr/>
      <dgm:t>
        <a:bodyPr/>
        <a:lstStyle/>
        <a:p>
          <a:endParaRPr lang="en-IN"/>
        </a:p>
      </dgm:t>
    </dgm:pt>
    <dgm:pt modelId="{94EF7969-CCFD-4078-81F0-A61AC04CE82D}" type="sibTrans" cxnId="{317198E5-4653-423A-9551-C49E04DF5B47}">
      <dgm:prSet/>
      <dgm:spPr/>
      <dgm:t>
        <a:bodyPr/>
        <a:lstStyle/>
        <a:p>
          <a:endParaRPr lang="en-IN"/>
        </a:p>
      </dgm:t>
    </dgm:pt>
    <dgm:pt modelId="{E49ED136-38E9-41BF-8006-67F45B886E29}" type="pres">
      <dgm:prSet presAssocID="{7EA54524-DF9A-483B-B1C2-15F317311293}" presName="Name0" presStyleCnt="0">
        <dgm:presLayoutVars>
          <dgm:dir/>
          <dgm:resizeHandles val="exact"/>
        </dgm:presLayoutVars>
      </dgm:prSet>
      <dgm:spPr/>
    </dgm:pt>
    <dgm:pt modelId="{D718BFE3-FBD9-489F-B32D-A4A83037DAFB}" type="pres">
      <dgm:prSet presAssocID="{579CDA83-BC95-4FC6-88EA-E733D305BA31}" presName="compNode" presStyleCnt="0"/>
      <dgm:spPr/>
    </dgm:pt>
    <dgm:pt modelId="{E37B7A41-C34A-4C5A-9100-DBA4DF06E446}" type="pres">
      <dgm:prSet presAssocID="{579CDA83-BC95-4FC6-88EA-E733D305BA31}" presName="pict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t="-23000" b="-23000"/>
          </a:stretch>
        </a:blipFill>
      </dgm:spPr>
    </dgm:pt>
    <dgm:pt modelId="{6090A5F4-04FE-4D4A-A928-65F94FB64AA1}" type="pres">
      <dgm:prSet presAssocID="{579CDA83-BC95-4FC6-88EA-E733D305BA31}" presName="textRect" presStyleLbl="revTx" presStyleIdx="0" presStyleCnt="4">
        <dgm:presLayoutVars>
          <dgm:bulletEnabled val="1"/>
        </dgm:presLayoutVars>
      </dgm:prSet>
      <dgm:spPr/>
    </dgm:pt>
    <dgm:pt modelId="{19A14A8D-FAE1-419D-A38C-3DAA16C05EBA}" type="pres">
      <dgm:prSet presAssocID="{9C51E542-7B5A-4ACF-AC23-C877C70E8333}" presName="sibTrans" presStyleLbl="sibTrans2D1" presStyleIdx="0" presStyleCnt="0"/>
      <dgm:spPr/>
    </dgm:pt>
    <dgm:pt modelId="{9E9C3159-23AD-4B17-B147-7AADEBF2310A}" type="pres">
      <dgm:prSet presAssocID="{17DA08C9-298B-47DC-A285-32BE3B4D952B}" presName="compNode" presStyleCnt="0"/>
      <dgm:spPr/>
    </dgm:pt>
    <dgm:pt modelId="{08836E73-8A06-4600-8924-8C2420FBD434}" type="pres">
      <dgm:prSet presAssocID="{17DA08C9-298B-47DC-A285-32BE3B4D952B}" presName="pictRect" presStyleLbl="nod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t="-23000" b="-23000"/>
          </a:stretch>
        </a:blipFill>
      </dgm:spPr>
    </dgm:pt>
    <dgm:pt modelId="{D6FEF455-D54F-406E-AE07-6D52869A3D74}" type="pres">
      <dgm:prSet presAssocID="{17DA08C9-298B-47DC-A285-32BE3B4D952B}" presName="textRect" presStyleLbl="revTx" presStyleIdx="1" presStyleCnt="4">
        <dgm:presLayoutVars>
          <dgm:bulletEnabled val="1"/>
        </dgm:presLayoutVars>
      </dgm:prSet>
      <dgm:spPr/>
    </dgm:pt>
    <dgm:pt modelId="{5E6A6A17-250C-4FC5-B76D-22E78A5C5586}" type="pres">
      <dgm:prSet presAssocID="{C91F42FD-B7E3-4D3A-8FB3-EBCD511FA946}" presName="sibTrans" presStyleLbl="sibTrans2D1" presStyleIdx="0" presStyleCnt="0"/>
      <dgm:spPr/>
    </dgm:pt>
    <dgm:pt modelId="{F04F9A45-7E59-47D8-8E96-F8426C78E9EF}" type="pres">
      <dgm:prSet presAssocID="{1182F8B3-D242-4129-95D1-D34EBEF3A052}" presName="compNode" presStyleCnt="0"/>
      <dgm:spPr/>
    </dgm:pt>
    <dgm:pt modelId="{3E87F828-8BE9-4A18-B9A1-2B0B1B71484C}" type="pres">
      <dgm:prSet presAssocID="{1182F8B3-D242-4129-95D1-D34EBEF3A052}" presName="pictRect" presStyleLbl="nod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t="-23000" b="-23000"/>
          </a:stretch>
        </a:blipFill>
      </dgm:spPr>
    </dgm:pt>
    <dgm:pt modelId="{6AB25E9A-8D0F-4D60-84A6-5DF451D304EC}" type="pres">
      <dgm:prSet presAssocID="{1182F8B3-D242-4129-95D1-D34EBEF3A052}" presName="textRect" presStyleLbl="revTx" presStyleIdx="2" presStyleCnt="4">
        <dgm:presLayoutVars>
          <dgm:bulletEnabled val="1"/>
        </dgm:presLayoutVars>
      </dgm:prSet>
      <dgm:spPr/>
    </dgm:pt>
    <dgm:pt modelId="{5FC776FF-0821-4A48-9297-D4D6855C0418}" type="pres">
      <dgm:prSet presAssocID="{DD4894EF-A142-403E-BDE3-A15FA6D25292}" presName="sibTrans" presStyleLbl="sibTrans2D1" presStyleIdx="0" presStyleCnt="0"/>
      <dgm:spPr/>
    </dgm:pt>
    <dgm:pt modelId="{C4442E75-1399-48F2-B5A0-3DBCE5827FB1}" type="pres">
      <dgm:prSet presAssocID="{012B0C30-5633-4DAA-8D66-1A207FAF7490}" presName="compNode" presStyleCnt="0"/>
      <dgm:spPr/>
    </dgm:pt>
    <dgm:pt modelId="{869B877F-51A0-4B36-A7E9-A2CFFFFF5D66}" type="pres">
      <dgm:prSet presAssocID="{012B0C30-5633-4DAA-8D66-1A207FAF7490}" presName="pictRect" presStyleLbl="nod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t="-23000" b="-23000"/>
          </a:stretch>
        </a:blipFill>
      </dgm:spPr>
    </dgm:pt>
    <dgm:pt modelId="{E74F0EEF-E005-4083-BAD3-141D882D95EF}" type="pres">
      <dgm:prSet presAssocID="{012B0C30-5633-4DAA-8D66-1A207FAF7490}" presName="textRect" presStyleLbl="revTx" presStyleIdx="3" presStyleCnt="4">
        <dgm:presLayoutVars>
          <dgm:bulletEnabled val="1"/>
        </dgm:presLayoutVars>
      </dgm:prSet>
      <dgm:spPr/>
    </dgm:pt>
  </dgm:ptLst>
  <dgm:cxnLst>
    <dgm:cxn modelId="{F979A20B-F59E-4572-85F8-54DFEF80F1F0}" type="presOf" srcId="{1182F8B3-D242-4129-95D1-D34EBEF3A052}" destId="{6AB25E9A-8D0F-4D60-84A6-5DF451D304EC}" srcOrd="0" destOrd="0" presId="urn:microsoft.com/office/officeart/2005/8/layout/pList1"/>
    <dgm:cxn modelId="{3D50732A-A6F8-439F-B2A7-A6E3F1757512}" type="presOf" srcId="{579CDA83-BC95-4FC6-88EA-E733D305BA31}" destId="{6090A5F4-04FE-4D4A-A928-65F94FB64AA1}" srcOrd="0" destOrd="0" presId="urn:microsoft.com/office/officeart/2005/8/layout/pList1"/>
    <dgm:cxn modelId="{6A05CE2D-3C98-48BB-8FB6-124526D03C0F}" type="presOf" srcId="{012B0C30-5633-4DAA-8D66-1A207FAF7490}" destId="{E74F0EEF-E005-4083-BAD3-141D882D95EF}" srcOrd="0" destOrd="0" presId="urn:microsoft.com/office/officeart/2005/8/layout/pList1"/>
    <dgm:cxn modelId="{075B153B-F6B0-46CC-99A8-FC516D1C2A70}" type="presOf" srcId="{17DA08C9-298B-47DC-A285-32BE3B4D952B}" destId="{D6FEF455-D54F-406E-AE07-6D52869A3D74}" srcOrd="0" destOrd="0" presId="urn:microsoft.com/office/officeart/2005/8/layout/pList1"/>
    <dgm:cxn modelId="{67C72245-4031-43D3-80DF-D3BE6E0EAB7D}" type="presOf" srcId="{DD4894EF-A142-403E-BDE3-A15FA6D25292}" destId="{5FC776FF-0821-4A48-9297-D4D6855C0418}" srcOrd="0" destOrd="0" presId="urn:microsoft.com/office/officeart/2005/8/layout/pList1"/>
    <dgm:cxn modelId="{1C3D916E-1F83-4D70-B0CE-3C4A3197FF6D}" srcId="{7EA54524-DF9A-483B-B1C2-15F317311293}" destId="{1182F8B3-D242-4129-95D1-D34EBEF3A052}" srcOrd="2" destOrd="0" parTransId="{BF838509-79F9-4C15-939D-3AB74A4FE8E6}" sibTransId="{DD4894EF-A142-403E-BDE3-A15FA6D25292}"/>
    <dgm:cxn modelId="{E59F1D7A-E24A-48D1-82E9-F0C49168A342}" type="presOf" srcId="{7EA54524-DF9A-483B-B1C2-15F317311293}" destId="{E49ED136-38E9-41BF-8006-67F45B886E29}" srcOrd="0" destOrd="0" presId="urn:microsoft.com/office/officeart/2005/8/layout/pList1"/>
    <dgm:cxn modelId="{934EFDB5-E08A-440A-8F0C-9CBD24BAD10B}" srcId="{7EA54524-DF9A-483B-B1C2-15F317311293}" destId="{17DA08C9-298B-47DC-A285-32BE3B4D952B}" srcOrd="1" destOrd="0" parTransId="{AD0358C1-698D-4681-98A3-4F3C4BD988CD}" sibTransId="{C91F42FD-B7E3-4D3A-8FB3-EBCD511FA946}"/>
    <dgm:cxn modelId="{9D264FD7-EE0A-4CF9-9D4B-0D23AC830BE6}" type="presOf" srcId="{9C51E542-7B5A-4ACF-AC23-C877C70E8333}" destId="{19A14A8D-FAE1-419D-A38C-3DAA16C05EBA}" srcOrd="0" destOrd="0" presId="urn:microsoft.com/office/officeart/2005/8/layout/pList1"/>
    <dgm:cxn modelId="{2CDA4FDA-474E-4DB0-896F-2585102751BF}" srcId="{7EA54524-DF9A-483B-B1C2-15F317311293}" destId="{579CDA83-BC95-4FC6-88EA-E733D305BA31}" srcOrd="0" destOrd="0" parTransId="{4C04BEFF-E32D-4E00-BB9A-DE1C6EC0DB73}" sibTransId="{9C51E542-7B5A-4ACF-AC23-C877C70E8333}"/>
    <dgm:cxn modelId="{317198E5-4653-423A-9551-C49E04DF5B47}" srcId="{7EA54524-DF9A-483B-B1C2-15F317311293}" destId="{012B0C30-5633-4DAA-8D66-1A207FAF7490}" srcOrd="3" destOrd="0" parTransId="{DA1816A1-80BF-467D-969C-7F4BC80A48AC}" sibTransId="{94EF7969-CCFD-4078-81F0-A61AC04CE82D}"/>
    <dgm:cxn modelId="{D7C0ECF9-2EED-42A9-880F-AAD419A8AF30}" type="presOf" srcId="{C91F42FD-B7E3-4D3A-8FB3-EBCD511FA946}" destId="{5E6A6A17-250C-4FC5-B76D-22E78A5C5586}" srcOrd="0" destOrd="0" presId="urn:microsoft.com/office/officeart/2005/8/layout/pList1"/>
    <dgm:cxn modelId="{6EDE6F68-EEF5-4B61-AB61-9A6C4F3BF277}" type="presParOf" srcId="{E49ED136-38E9-41BF-8006-67F45B886E29}" destId="{D718BFE3-FBD9-489F-B32D-A4A83037DAFB}" srcOrd="0" destOrd="0" presId="urn:microsoft.com/office/officeart/2005/8/layout/pList1"/>
    <dgm:cxn modelId="{93CA331E-AE27-49DC-9FA9-4B257FCFFE1A}" type="presParOf" srcId="{D718BFE3-FBD9-489F-B32D-A4A83037DAFB}" destId="{E37B7A41-C34A-4C5A-9100-DBA4DF06E446}" srcOrd="0" destOrd="0" presId="urn:microsoft.com/office/officeart/2005/8/layout/pList1"/>
    <dgm:cxn modelId="{83B66E56-C4F4-4FF6-BC3B-C3185B996A83}" type="presParOf" srcId="{D718BFE3-FBD9-489F-B32D-A4A83037DAFB}" destId="{6090A5F4-04FE-4D4A-A928-65F94FB64AA1}" srcOrd="1" destOrd="0" presId="urn:microsoft.com/office/officeart/2005/8/layout/pList1"/>
    <dgm:cxn modelId="{4DC8B40C-21F4-4936-915E-1ACE5DC3D5C5}" type="presParOf" srcId="{E49ED136-38E9-41BF-8006-67F45B886E29}" destId="{19A14A8D-FAE1-419D-A38C-3DAA16C05EBA}" srcOrd="1" destOrd="0" presId="urn:microsoft.com/office/officeart/2005/8/layout/pList1"/>
    <dgm:cxn modelId="{CF8FBD9D-8E7B-4DD7-A9E1-106FEFC4586F}" type="presParOf" srcId="{E49ED136-38E9-41BF-8006-67F45B886E29}" destId="{9E9C3159-23AD-4B17-B147-7AADEBF2310A}" srcOrd="2" destOrd="0" presId="urn:microsoft.com/office/officeart/2005/8/layout/pList1"/>
    <dgm:cxn modelId="{3337D235-1076-476F-A0B9-59E55D20649A}" type="presParOf" srcId="{9E9C3159-23AD-4B17-B147-7AADEBF2310A}" destId="{08836E73-8A06-4600-8924-8C2420FBD434}" srcOrd="0" destOrd="0" presId="urn:microsoft.com/office/officeart/2005/8/layout/pList1"/>
    <dgm:cxn modelId="{F4E85BB2-F889-44F7-A93B-BF3C0669A0CF}" type="presParOf" srcId="{9E9C3159-23AD-4B17-B147-7AADEBF2310A}" destId="{D6FEF455-D54F-406E-AE07-6D52869A3D74}" srcOrd="1" destOrd="0" presId="urn:microsoft.com/office/officeart/2005/8/layout/pList1"/>
    <dgm:cxn modelId="{B3A5573B-86EB-4192-A1FA-07B4A876D6AF}" type="presParOf" srcId="{E49ED136-38E9-41BF-8006-67F45B886E29}" destId="{5E6A6A17-250C-4FC5-B76D-22E78A5C5586}" srcOrd="3" destOrd="0" presId="urn:microsoft.com/office/officeart/2005/8/layout/pList1"/>
    <dgm:cxn modelId="{7F93A09A-2F86-400E-B960-11CAF7B2555C}" type="presParOf" srcId="{E49ED136-38E9-41BF-8006-67F45B886E29}" destId="{F04F9A45-7E59-47D8-8E96-F8426C78E9EF}" srcOrd="4" destOrd="0" presId="urn:microsoft.com/office/officeart/2005/8/layout/pList1"/>
    <dgm:cxn modelId="{D1833FB2-770C-4C01-B953-AC8261103865}" type="presParOf" srcId="{F04F9A45-7E59-47D8-8E96-F8426C78E9EF}" destId="{3E87F828-8BE9-4A18-B9A1-2B0B1B71484C}" srcOrd="0" destOrd="0" presId="urn:microsoft.com/office/officeart/2005/8/layout/pList1"/>
    <dgm:cxn modelId="{A10EE890-CB8D-4D19-A651-E63AB9195286}" type="presParOf" srcId="{F04F9A45-7E59-47D8-8E96-F8426C78E9EF}" destId="{6AB25E9A-8D0F-4D60-84A6-5DF451D304EC}" srcOrd="1" destOrd="0" presId="urn:microsoft.com/office/officeart/2005/8/layout/pList1"/>
    <dgm:cxn modelId="{70C73ED9-8F77-4498-BF91-1FCBD715BA65}" type="presParOf" srcId="{E49ED136-38E9-41BF-8006-67F45B886E29}" destId="{5FC776FF-0821-4A48-9297-D4D6855C0418}" srcOrd="5" destOrd="0" presId="urn:microsoft.com/office/officeart/2005/8/layout/pList1"/>
    <dgm:cxn modelId="{AE759906-5F5D-4538-93BD-33C94338420B}" type="presParOf" srcId="{E49ED136-38E9-41BF-8006-67F45B886E29}" destId="{C4442E75-1399-48F2-B5A0-3DBCE5827FB1}" srcOrd="6" destOrd="0" presId="urn:microsoft.com/office/officeart/2005/8/layout/pList1"/>
    <dgm:cxn modelId="{B4236BF7-13D6-4208-A224-F2296CDB62FF}" type="presParOf" srcId="{C4442E75-1399-48F2-B5A0-3DBCE5827FB1}" destId="{869B877F-51A0-4B36-A7E9-A2CFFFFF5D66}" srcOrd="0" destOrd="0" presId="urn:microsoft.com/office/officeart/2005/8/layout/pList1"/>
    <dgm:cxn modelId="{84AC4A36-A8E4-42A9-9C74-82CD5BBFC322}" type="presParOf" srcId="{C4442E75-1399-48F2-B5A0-3DBCE5827FB1}" destId="{E74F0EEF-E005-4083-BAD3-141D882D95EF}"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B156FB8-D731-467E-B625-7CFCEF2D4DF2}" type="doc">
      <dgm:prSet loTypeId="urn:microsoft.com/office/officeart/2005/8/layout/vList5" loCatId="list" qsTypeId="urn:microsoft.com/office/officeart/2005/8/quickstyle/simple1" qsCatId="simple" csTypeId="urn:microsoft.com/office/officeart/2005/8/colors/accent1_5" csCatId="accent1" phldr="1"/>
      <dgm:spPr/>
      <dgm:t>
        <a:bodyPr/>
        <a:lstStyle/>
        <a:p>
          <a:endParaRPr lang="en-IN"/>
        </a:p>
      </dgm:t>
    </dgm:pt>
    <dgm:pt modelId="{9A471C86-39A9-4442-8147-150452EEC0B4}">
      <dgm:prSet phldrT="[Text]" custT="1"/>
      <dgm:spPr/>
      <dgm:t>
        <a:bodyPr/>
        <a:lstStyle/>
        <a:p>
          <a:r>
            <a:rPr lang="en-US" sz="2000" b="1" dirty="0">
              <a:latin typeface="Nunito Sans 10pt SemiExpanded B" pitchFamily="2" charset="0"/>
            </a:rPr>
            <a:t>Capture video form </a:t>
          </a:r>
        </a:p>
        <a:p>
          <a:r>
            <a:rPr lang="en-US" sz="2000" b="1" dirty="0">
              <a:latin typeface="Nunito Sans 10pt SemiExpanded B" pitchFamily="2" charset="0"/>
            </a:rPr>
            <a:t>online sources</a:t>
          </a:r>
          <a:endParaRPr lang="en-IN" sz="2000" dirty="0"/>
        </a:p>
      </dgm:t>
    </dgm:pt>
    <dgm:pt modelId="{D4153314-35B6-41CF-B60A-E70CE2BF0F6A}" type="parTrans" cxnId="{82AB03DC-76C8-4F3F-B82B-E85C984656B2}">
      <dgm:prSet/>
      <dgm:spPr/>
      <dgm:t>
        <a:bodyPr/>
        <a:lstStyle/>
        <a:p>
          <a:endParaRPr lang="en-IN"/>
        </a:p>
      </dgm:t>
    </dgm:pt>
    <dgm:pt modelId="{3AB6F85C-3959-462B-BE8A-B37E0387651A}" type="sibTrans" cxnId="{82AB03DC-76C8-4F3F-B82B-E85C984656B2}">
      <dgm:prSet/>
      <dgm:spPr/>
      <dgm:t>
        <a:bodyPr/>
        <a:lstStyle/>
        <a:p>
          <a:endParaRPr lang="en-IN"/>
        </a:p>
      </dgm:t>
    </dgm:pt>
    <dgm:pt modelId="{7C259DC9-A785-42DF-B432-A287DD17131F}">
      <dgm:prSet phldrT="[Text]"/>
      <dgm:spPr/>
      <dgm:t>
        <a:bodyPr/>
        <a:lstStyle/>
        <a:p>
          <a:r>
            <a:rPr lang="en-US" dirty="0"/>
            <a:t>Cricket match videos from platforms like YouTube and Hotstar can be used for training.</a:t>
          </a:r>
          <a:endParaRPr lang="en-IN" dirty="0"/>
        </a:p>
      </dgm:t>
    </dgm:pt>
    <dgm:pt modelId="{D51C55C0-9D87-4D15-8B90-88FFBBAAEFA3}" type="parTrans" cxnId="{ACEE3973-57B8-4F0C-B8A5-4971D25E2B71}">
      <dgm:prSet/>
      <dgm:spPr/>
      <dgm:t>
        <a:bodyPr/>
        <a:lstStyle/>
        <a:p>
          <a:endParaRPr lang="en-IN"/>
        </a:p>
      </dgm:t>
    </dgm:pt>
    <dgm:pt modelId="{264651FA-B1AB-4CB2-95DD-C3BB08B81851}" type="sibTrans" cxnId="{ACEE3973-57B8-4F0C-B8A5-4971D25E2B71}">
      <dgm:prSet/>
      <dgm:spPr/>
      <dgm:t>
        <a:bodyPr/>
        <a:lstStyle/>
        <a:p>
          <a:endParaRPr lang="en-IN"/>
        </a:p>
      </dgm:t>
    </dgm:pt>
    <dgm:pt modelId="{B71408AB-7C8B-4416-9932-BBBBF8943F7B}">
      <dgm:prSet phldrT="[Text]" custT="1"/>
      <dgm:spPr/>
      <dgm:t>
        <a:bodyPr/>
        <a:lstStyle/>
        <a:p>
          <a:pPr>
            <a:buNone/>
          </a:pPr>
          <a:r>
            <a:rPr lang="en-US" sz="2000" b="1" dirty="0">
              <a:latin typeface="Nunito Sans 10pt SemiExpanded B" pitchFamily="2" charset="0"/>
              <a:ea typeface="Raleway" pitchFamily="34" charset="-122"/>
              <a:cs typeface="Raleway" pitchFamily="34" charset="-120"/>
            </a:rPr>
            <a:t>Using python supported software for extracting frames from video</a:t>
          </a:r>
          <a:endParaRPr lang="en-IN" sz="2000" dirty="0"/>
        </a:p>
      </dgm:t>
    </dgm:pt>
    <dgm:pt modelId="{08BC1A80-5536-4733-8939-B4951933E1BB}" type="parTrans" cxnId="{507916F2-B41A-4A02-98A4-AB3272D8EEDD}">
      <dgm:prSet/>
      <dgm:spPr/>
      <dgm:t>
        <a:bodyPr/>
        <a:lstStyle/>
        <a:p>
          <a:endParaRPr lang="en-IN"/>
        </a:p>
      </dgm:t>
    </dgm:pt>
    <dgm:pt modelId="{F27F5EAA-D025-48BF-917D-F205B22B52F4}" type="sibTrans" cxnId="{507916F2-B41A-4A02-98A4-AB3272D8EEDD}">
      <dgm:prSet/>
      <dgm:spPr/>
      <dgm:t>
        <a:bodyPr/>
        <a:lstStyle/>
        <a:p>
          <a:endParaRPr lang="en-IN"/>
        </a:p>
      </dgm:t>
    </dgm:pt>
    <dgm:pt modelId="{030C5393-311D-44F1-BCE8-CBD4B47E0D84}">
      <dgm:prSet phldrT="[Text]"/>
      <dgm:spPr/>
      <dgm:t>
        <a:bodyPr/>
        <a:lstStyle/>
        <a:p>
          <a:pPr>
            <a:buNone/>
          </a:pPr>
          <a:r>
            <a:rPr lang="en-US" dirty="0"/>
            <a:t>We use </a:t>
          </a:r>
          <a:r>
            <a:rPr lang="en-US" b="1" dirty="0"/>
            <a:t>VS Code</a:t>
          </a:r>
          <a:r>
            <a:rPr lang="en-US" dirty="0"/>
            <a:t> to write Python code for extracting video frames.</a:t>
          </a:r>
          <a:endParaRPr lang="en-IN" dirty="0"/>
        </a:p>
      </dgm:t>
    </dgm:pt>
    <dgm:pt modelId="{21C9F465-79F9-49B1-8E8E-78A493E42644}" type="parTrans" cxnId="{98620FF1-00CE-40CC-8AB7-5BB7498506C3}">
      <dgm:prSet/>
      <dgm:spPr/>
      <dgm:t>
        <a:bodyPr/>
        <a:lstStyle/>
        <a:p>
          <a:endParaRPr lang="en-IN"/>
        </a:p>
      </dgm:t>
    </dgm:pt>
    <dgm:pt modelId="{78AF2740-2EF9-4AB2-AAD7-C6E26E5EF4B4}" type="sibTrans" cxnId="{98620FF1-00CE-40CC-8AB7-5BB7498506C3}">
      <dgm:prSet/>
      <dgm:spPr/>
      <dgm:t>
        <a:bodyPr/>
        <a:lstStyle/>
        <a:p>
          <a:endParaRPr lang="en-IN"/>
        </a:p>
      </dgm:t>
    </dgm:pt>
    <dgm:pt modelId="{834D9A76-00B0-47D1-B8D5-0E2E86C13321}">
      <dgm:prSet phldrT="[Text]" custT="1"/>
      <dgm:spPr/>
      <dgm:t>
        <a:bodyPr/>
        <a:lstStyle/>
        <a:p>
          <a:pPr>
            <a:buNone/>
          </a:pPr>
          <a:r>
            <a:rPr lang="en-US" sz="2000" b="1" dirty="0">
              <a:latin typeface="Nunito Sans 10pt SemiExpanded M" pitchFamily="2" charset="0"/>
              <a:ea typeface="Raleway" pitchFamily="34" charset="-122"/>
              <a:cs typeface="Raleway" pitchFamily="34" charset="-120"/>
            </a:rPr>
            <a:t>Installing LabelImg in command prompt</a:t>
          </a:r>
          <a:endParaRPr lang="en-IN" sz="2000" dirty="0"/>
        </a:p>
      </dgm:t>
    </dgm:pt>
    <dgm:pt modelId="{DF0F0F1D-FBCB-4C29-A040-D82C660D6888}" type="parTrans" cxnId="{16C83696-C91F-4086-A19D-1F28AC0C3D2C}">
      <dgm:prSet/>
      <dgm:spPr/>
      <dgm:t>
        <a:bodyPr/>
        <a:lstStyle/>
        <a:p>
          <a:endParaRPr lang="en-IN"/>
        </a:p>
      </dgm:t>
    </dgm:pt>
    <dgm:pt modelId="{F82B5AF0-5217-4884-A004-0616A109B0AF}" type="sibTrans" cxnId="{16C83696-C91F-4086-A19D-1F28AC0C3D2C}">
      <dgm:prSet/>
      <dgm:spPr/>
      <dgm:t>
        <a:bodyPr/>
        <a:lstStyle/>
        <a:p>
          <a:endParaRPr lang="en-IN"/>
        </a:p>
      </dgm:t>
    </dgm:pt>
    <dgm:pt modelId="{410D89B0-15CE-406F-AEF9-AF8D84AFC77E}">
      <dgm:prSet phldrT="[Text]"/>
      <dgm:spPr/>
      <dgm:t>
        <a:bodyPr/>
        <a:lstStyle/>
        <a:p>
          <a:pPr>
            <a:buNone/>
          </a:pPr>
          <a:r>
            <a:rPr lang="en-US" dirty="0"/>
            <a:t>After extracting frames, we use </a:t>
          </a:r>
          <a:r>
            <a:rPr lang="en-US" b="1" dirty="0"/>
            <a:t>LabelImg</a:t>
          </a:r>
          <a:r>
            <a:rPr lang="en-US" dirty="0"/>
            <a:t> (annotation software) to label objects like </a:t>
          </a:r>
          <a:r>
            <a:rPr lang="en-US" b="1" dirty="0"/>
            <a:t>Bat, Ball, Pitch Line, Disturbed Wicket, and Undisturbed Wicket</a:t>
          </a:r>
          <a:r>
            <a:rPr lang="en-US" dirty="0"/>
            <a:t>.</a:t>
          </a:r>
          <a:endParaRPr lang="en-IN" dirty="0"/>
        </a:p>
      </dgm:t>
    </dgm:pt>
    <dgm:pt modelId="{98CF9DF0-CBF1-46BC-B0B1-C9F00A3A5399}" type="parTrans" cxnId="{F19FFF36-BE82-445A-87D8-A97F723E3C8E}">
      <dgm:prSet/>
      <dgm:spPr/>
      <dgm:t>
        <a:bodyPr/>
        <a:lstStyle/>
        <a:p>
          <a:endParaRPr lang="en-IN"/>
        </a:p>
      </dgm:t>
    </dgm:pt>
    <dgm:pt modelId="{35C37497-F9D7-49D2-A19B-16DD3261BFF7}" type="sibTrans" cxnId="{F19FFF36-BE82-445A-87D8-A97F723E3C8E}">
      <dgm:prSet/>
      <dgm:spPr/>
      <dgm:t>
        <a:bodyPr/>
        <a:lstStyle/>
        <a:p>
          <a:endParaRPr lang="en-IN"/>
        </a:p>
      </dgm:t>
    </dgm:pt>
    <dgm:pt modelId="{4F597BD8-950A-4D92-9D05-66E451B08448}">
      <dgm:prSet/>
      <dgm:spPr/>
      <dgm:t>
        <a:bodyPr/>
        <a:lstStyle/>
        <a:p>
          <a:pPr>
            <a:buNone/>
          </a:pPr>
          <a:r>
            <a:rPr lang="en-US" dirty="0"/>
            <a:t>The input is a </a:t>
          </a:r>
          <a:r>
            <a:rPr lang="en-US" b="1" dirty="0"/>
            <a:t>video file</a:t>
          </a:r>
          <a:r>
            <a:rPr lang="en-US" dirty="0"/>
            <a:t>.</a:t>
          </a:r>
        </a:p>
      </dgm:t>
    </dgm:pt>
    <dgm:pt modelId="{F20E6457-665B-4294-BBF4-0B60CC60A14B}" type="parTrans" cxnId="{0E0D8831-6553-4BF6-AF6D-02252CFB5F16}">
      <dgm:prSet/>
      <dgm:spPr/>
      <dgm:t>
        <a:bodyPr/>
        <a:lstStyle/>
        <a:p>
          <a:endParaRPr lang="en-IN"/>
        </a:p>
      </dgm:t>
    </dgm:pt>
    <dgm:pt modelId="{E83A00FE-DA49-4F47-AD9A-F5A3D328B32C}" type="sibTrans" cxnId="{0E0D8831-6553-4BF6-AF6D-02252CFB5F16}">
      <dgm:prSet/>
      <dgm:spPr/>
      <dgm:t>
        <a:bodyPr/>
        <a:lstStyle/>
        <a:p>
          <a:endParaRPr lang="en-IN"/>
        </a:p>
      </dgm:t>
    </dgm:pt>
    <dgm:pt modelId="{9E816E8E-0552-4B0D-B478-0A9886CC31EB}">
      <dgm:prSet/>
      <dgm:spPr/>
      <dgm:t>
        <a:bodyPr/>
        <a:lstStyle/>
        <a:p>
          <a:pPr>
            <a:buNone/>
          </a:pPr>
          <a:r>
            <a:rPr lang="en-US" dirty="0"/>
            <a:t>A video is made up of </a:t>
          </a:r>
          <a:r>
            <a:rPr lang="en-US" b="1" dirty="0"/>
            <a:t>frames</a:t>
          </a:r>
          <a:r>
            <a:rPr lang="en-US" dirty="0"/>
            <a:t> (images).</a:t>
          </a:r>
        </a:p>
      </dgm:t>
    </dgm:pt>
    <dgm:pt modelId="{135EE5EB-F0A8-41EF-9903-6A4F751EF581}" type="parTrans" cxnId="{E63CD6EF-ACCC-4388-AD24-7F21D973A91C}">
      <dgm:prSet/>
      <dgm:spPr/>
      <dgm:t>
        <a:bodyPr/>
        <a:lstStyle/>
        <a:p>
          <a:endParaRPr lang="en-IN"/>
        </a:p>
      </dgm:t>
    </dgm:pt>
    <dgm:pt modelId="{792BCBC1-1642-452C-8BAD-361608A01790}" type="sibTrans" cxnId="{E63CD6EF-ACCC-4388-AD24-7F21D973A91C}">
      <dgm:prSet/>
      <dgm:spPr/>
      <dgm:t>
        <a:bodyPr/>
        <a:lstStyle/>
        <a:p>
          <a:endParaRPr lang="en-IN"/>
        </a:p>
      </dgm:t>
    </dgm:pt>
    <dgm:pt modelId="{FED687F7-11D7-4DEB-84A7-FD298695C3CE}">
      <dgm:prSet/>
      <dgm:spPr/>
      <dgm:t>
        <a:bodyPr/>
        <a:lstStyle/>
        <a:p>
          <a:r>
            <a:rPr lang="en-US" b="1" dirty="0"/>
            <a:t>Split the video into frames</a:t>
          </a:r>
          <a:r>
            <a:rPr lang="en-US" dirty="0"/>
            <a:t> and </a:t>
          </a:r>
          <a:r>
            <a:rPr lang="en-US" b="1" dirty="0"/>
            <a:t>save each frame as a PNG file</a:t>
          </a:r>
          <a:r>
            <a:rPr lang="en-US" dirty="0"/>
            <a:t> for model training.</a:t>
          </a:r>
        </a:p>
      </dgm:t>
    </dgm:pt>
    <dgm:pt modelId="{CAEBD01D-67A8-4522-849D-81D2D03015F6}" type="parTrans" cxnId="{334639D7-4D0E-4E12-AE3D-3F719022A838}">
      <dgm:prSet/>
      <dgm:spPr/>
      <dgm:t>
        <a:bodyPr/>
        <a:lstStyle/>
        <a:p>
          <a:endParaRPr lang="en-IN"/>
        </a:p>
      </dgm:t>
    </dgm:pt>
    <dgm:pt modelId="{8D20AFD8-2CC4-4D03-8F0A-08A87757D617}" type="sibTrans" cxnId="{334639D7-4D0E-4E12-AE3D-3F719022A838}">
      <dgm:prSet/>
      <dgm:spPr/>
      <dgm:t>
        <a:bodyPr/>
        <a:lstStyle/>
        <a:p>
          <a:endParaRPr lang="en-IN"/>
        </a:p>
      </dgm:t>
    </dgm:pt>
    <dgm:pt modelId="{17518087-95C9-4992-A019-648017FC19F3}">
      <dgm:prSet/>
      <dgm:spPr/>
      <dgm:t>
        <a:bodyPr/>
        <a:lstStyle/>
        <a:p>
          <a:r>
            <a:rPr lang="en-US" dirty="0"/>
            <a:t>The code takes a </a:t>
          </a:r>
          <a:r>
            <a:rPr lang="en-US" b="1" dirty="0"/>
            <a:t>video path as input</a:t>
          </a:r>
          <a:r>
            <a:rPr lang="en-US" dirty="0"/>
            <a:t> and an </a:t>
          </a:r>
          <a:r>
            <a:rPr lang="en-US" b="1" dirty="0"/>
            <a:t>output path to save the extracted frames</a:t>
          </a:r>
          <a:r>
            <a:rPr lang="en-US" dirty="0"/>
            <a:t>.</a:t>
          </a:r>
        </a:p>
      </dgm:t>
    </dgm:pt>
    <dgm:pt modelId="{4B2E367A-6633-4186-9DA1-A269103D2DC1}" type="parTrans" cxnId="{40EBAC93-BBC7-4A00-A609-201F8E366C0F}">
      <dgm:prSet/>
      <dgm:spPr/>
      <dgm:t>
        <a:bodyPr/>
        <a:lstStyle/>
        <a:p>
          <a:endParaRPr lang="en-IN"/>
        </a:p>
      </dgm:t>
    </dgm:pt>
    <dgm:pt modelId="{445AF20E-1665-48F8-863F-BCDE23911BB6}" type="sibTrans" cxnId="{40EBAC93-BBC7-4A00-A609-201F8E366C0F}">
      <dgm:prSet/>
      <dgm:spPr/>
      <dgm:t>
        <a:bodyPr/>
        <a:lstStyle/>
        <a:p>
          <a:endParaRPr lang="en-IN"/>
        </a:p>
      </dgm:t>
    </dgm:pt>
    <dgm:pt modelId="{F446268C-0918-45FA-9CBF-81EB84488638}">
      <dgm:prSet/>
      <dgm:spPr/>
      <dgm:t>
        <a:bodyPr/>
        <a:lstStyle/>
        <a:p>
          <a:pPr>
            <a:buFont typeface="Arial" panose="020B0604020202020204" pitchFamily="34" charset="0"/>
            <a:buChar char="•"/>
          </a:pPr>
          <a:r>
            <a:rPr lang="en-US" dirty="0"/>
            <a:t>This process is repeated for around </a:t>
          </a:r>
          <a:r>
            <a:rPr lang="en-US" b="1" dirty="0"/>
            <a:t>8000 frames</a:t>
          </a:r>
          <a:r>
            <a:rPr lang="en-US" dirty="0"/>
            <a:t> so the AI model can learn and make its own decisions.</a:t>
          </a:r>
        </a:p>
      </dgm:t>
    </dgm:pt>
    <dgm:pt modelId="{13E5AE31-D647-4690-BDB5-443A8552681F}" type="parTrans" cxnId="{DE18A582-7C58-449E-90FB-E679809EC719}">
      <dgm:prSet/>
      <dgm:spPr/>
      <dgm:t>
        <a:bodyPr/>
        <a:lstStyle/>
        <a:p>
          <a:endParaRPr lang="en-IN"/>
        </a:p>
      </dgm:t>
    </dgm:pt>
    <dgm:pt modelId="{6A2142C0-D60F-4F06-A279-66010FB80E90}" type="sibTrans" cxnId="{DE18A582-7C58-449E-90FB-E679809EC719}">
      <dgm:prSet/>
      <dgm:spPr/>
      <dgm:t>
        <a:bodyPr/>
        <a:lstStyle/>
        <a:p>
          <a:endParaRPr lang="en-IN"/>
        </a:p>
      </dgm:t>
    </dgm:pt>
    <dgm:pt modelId="{B6AABE50-9D88-4F63-8346-0C3E525FF9C4}" type="pres">
      <dgm:prSet presAssocID="{5B156FB8-D731-467E-B625-7CFCEF2D4DF2}" presName="Name0" presStyleCnt="0">
        <dgm:presLayoutVars>
          <dgm:dir/>
          <dgm:animLvl val="lvl"/>
          <dgm:resizeHandles val="exact"/>
        </dgm:presLayoutVars>
      </dgm:prSet>
      <dgm:spPr/>
    </dgm:pt>
    <dgm:pt modelId="{E008AD5D-6F39-47BC-8540-74E45FCBA3AF}" type="pres">
      <dgm:prSet presAssocID="{9A471C86-39A9-4442-8147-150452EEC0B4}" presName="linNode" presStyleCnt="0"/>
      <dgm:spPr/>
    </dgm:pt>
    <dgm:pt modelId="{451AFC38-C82A-486B-870F-1641DCD3C7BF}" type="pres">
      <dgm:prSet presAssocID="{9A471C86-39A9-4442-8147-150452EEC0B4}" presName="parentText" presStyleLbl="node1" presStyleIdx="0" presStyleCnt="3">
        <dgm:presLayoutVars>
          <dgm:chMax val="1"/>
          <dgm:bulletEnabled val="1"/>
        </dgm:presLayoutVars>
      </dgm:prSet>
      <dgm:spPr/>
    </dgm:pt>
    <dgm:pt modelId="{D330B0F0-748C-4521-9F76-6BD281701F68}" type="pres">
      <dgm:prSet presAssocID="{9A471C86-39A9-4442-8147-150452EEC0B4}" presName="descendantText" presStyleLbl="alignAccFollowNode1" presStyleIdx="0" presStyleCnt="3">
        <dgm:presLayoutVars>
          <dgm:bulletEnabled val="1"/>
        </dgm:presLayoutVars>
      </dgm:prSet>
      <dgm:spPr/>
    </dgm:pt>
    <dgm:pt modelId="{8ACE6D38-3C34-4C9F-B94C-193DF50DE9DB}" type="pres">
      <dgm:prSet presAssocID="{3AB6F85C-3959-462B-BE8A-B37E0387651A}" presName="sp" presStyleCnt="0"/>
      <dgm:spPr/>
    </dgm:pt>
    <dgm:pt modelId="{6A31EEA9-EF0E-4A89-AA22-33F80E644082}" type="pres">
      <dgm:prSet presAssocID="{B71408AB-7C8B-4416-9932-BBBBF8943F7B}" presName="linNode" presStyleCnt="0"/>
      <dgm:spPr/>
    </dgm:pt>
    <dgm:pt modelId="{1D6524DB-421A-4FD3-A7D2-1F2E262666DF}" type="pres">
      <dgm:prSet presAssocID="{B71408AB-7C8B-4416-9932-BBBBF8943F7B}" presName="parentText" presStyleLbl="node1" presStyleIdx="1" presStyleCnt="3">
        <dgm:presLayoutVars>
          <dgm:chMax val="1"/>
          <dgm:bulletEnabled val="1"/>
        </dgm:presLayoutVars>
      </dgm:prSet>
      <dgm:spPr/>
    </dgm:pt>
    <dgm:pt modelId="{DDDC2606-7C30-4948-8C3A-E58F288146E9}" type="pres">
      <dgm:prSet presAssocID="{B71408AB-7C8B-4416-9932-BBBBF8943F7B}" presName="descendantText" presStyleLbl="alignAccFollowNode1" presStyleIdx="1" presStyleCnt="3">
        <dgm:presLayoutVars>
          <dgm:bulletEnabled val="1"/>
        </dgm:presLayoutVars>
      </dgm:prSet>
      <dgm:spPr/>
    </dgm:pt>
    <dgm:pt modelId="{CB434359-ABB7-4D98-A6CE-D7105695B925}" type="pres">
      <dgm:prSet presAssocID="{F27F5EAA-D025-48BF-917D-F205B22B52F4}" presName="sp" presStyleCnt="0"/>
      <dgm:spPr/>
    </dgm:pt>
    <dgm:pt modelId="{E3DD9378-0F04-4A66-90A0-ED002B023999}" type="pres">
      <dgm:prSet presAssocID="{834D9A76-00B0-47D1-B8D5-0E2E86C13321}" presName="linNode" presStyleCnt="0"/>
      <dgm:spPr/>
    </dgm:pt>
    <dgm:pt modelId="{F54BE4EF-5554-4A5D-A4FC-8DB4C70B88B7}" type="pres">
      <dgm:prSet presAssocID="{834D9A76-00B0-47D1-B8D5-0E2E86C13321}" presName="parentText" presStyleLbl="node1" presStyleIdx="2" presStyleCnt="3">
        <dgm:presLayoutVars>
          <dgm:chMax val="1"/>
          <dgm:bulletEnabled val="1"/>
        </dgm:presLayoutVars>
      </dgm:prSet>
      <dgm:spPr/>
    </dgm:pt>
    <dgm:pt modelId="{B783ED03-AC3A-4AAB-9695-7D588D7D6EBE}" type="pres">
      <dgm:prSet presAssocID="{834D9A76-00B0-47D1-B8D5-0E2E86C13321}" presName="descendantText" presStyleLbl="alignAccFollowNode1" presStyleIdx="2" presStyleCnt="3">
        <dgm:presLayoutVars>
          <dgm:bulletEnabled val="1"/>
        </dgm:presLayoutVars>
      </dgm:prSet>
      <dgm:spPr/>
    </dgm:pt>
  </dgm:ptLst>
  <dgm:cxnLst>
    <dgm:cxn modelId="{FE82670D-1850-429B-BE76-4498F3C5C2BD}" type="presOf" srcId="{17518087-95C9-4992-A019-648017FC19F3}" destId="{DDDC2606-7C30-4948-8C3A-E58F288146E9}" srcOrd="0" destOrd="1" presId="urn:microsoft.com/office/officeart/2005/8/layout/vList5"/>
    <dgm:cxn modelId="{86CC6123-78EB-48CD-B32A-DEA5C4BECE1D}" type="presOf" srcId="{834D9A76-00B0-47D1-B8D5-0E2E86C13321}" destId="{F54BE4EF-5554-4A5D-A4FC-8DB4C70B88B7}" srcOrd="0" destOrd="0" presId="urn:microsoft.com/office/officeart/2005/8/layout/vList5"/>
    <dgm:cxn modelId="{C40E6225-102C-4447-A8FA-70E30660884C}" type="presOf" srcId="{B71408AB-7C8B-4416-9932-BBBBF8943F7B}" destId="{1D6524DB-421A-4FD3-A7D2-1F2E262666DF}" srcOrd="0" destOrd="0" presId="urn:microsoft.com/office/officeart/2005/8/layout/vList5"/>
    <dgm:cxn modelId="{0E0D8831-6553-4BF6-AF6D-02252CFB5F16}" srcId="{9A471C86-39A9-4442-8147-150452EEC0B4}" destId="{4F597BD8-950A-4D92-9D05-66E451B08448}" srcOrd="1" destOrd="0" parTransId="{F20E6457-665B-4294-BBF4-0B60CC60A14B}" sibTransId="{E83A00FE-DA49-4F47-AD9A-F5A3D328B32C}"/>
    <dgm:cxn modelId="{F19FFF36-BE82-445A-87D8-A97F723E3C8E}" srcId="{834D9A76-00B0-47D1-B8D5-0E2E86C13321}" destId="{410D89B0-15CE-406F-AEF9-AF8D84AFC77E}" srcOrd="0" destOrd="0" parTransId="{98CF9DF0-CBF1-46BC-B0B1-C9F00A3A5399}" sibTransId="{35C37497-F9D7-49D2-A19B-16DD3261BFF7}"/>
    <dgm:cxn modelId="{7F5F1D3C-EF0D-4FEB-9FAB-AA3FE2D5FCF5}" type="presOf" srcId="{9E816E8E-0552-4B0D-B478-0A9886CC31EB}" destId="{D330B0F0-748C-4521-9F76-6BD281701F68}" srcOrd="0" destOrd="2" presId="urn:microsoft.com/office/officeart/2005/8/layout/vList5"/>
    <dgm:cxn modelId="{B1EE1C44-99EE-48C4-B570-E3507B191E2B}" type="presOf" srcId="{5B156FB8-D731-467E-B625-7CFCEF2D4DF2}" destId="{B6AABE50-9D88-4F63-8346-0C3E525FF9C4}" srcOrd="0" destOrd="0" presId="urn:microsoft.com/office/officeart/2005/8/layout/vList5"/>
    <dgm:cxn modelId="{1A789A66-B4CD-4E4A-B6C2-3A3F86C00127}" type="presOf" srcId="{7C259DC9-A785-42DF-B432-A287DD17131F}" destId="{D330B0F0-748C-4521-9F76-6BD281701F68}" srcOrd="0" destOrd="0" presId="urn:microsoft.com/office/officeart/2005/8/layout/vList5"/>
    <dgm:cxn modelId="{E87A5F52-A9DD-42AC-9473-51E9634E56EF}" type="presOf" srcId="{FED687F7-11D7-4DEB-84A7-FD298695C3CE}" destId="{D330B0F0-748C-4521-9F76-6BD281701F68}" srcOrd="0" destOrd="3" presId="urn:microsoft.com/office/officeart/2005/8/layout/vList5"/>
    <dgm:cxn modelId="{ACEE3973-57B8-4F0C-B8A5-4971D25E2B71}" srcId="{9A471C86-39A9-4442-8147-150452EEC0B4}" destId="{7C259DC9-A785-42DF-B432-A287DD17131F}" srcOrd="0" destOrd="0" parTransId="{D51C55C0-9D87-4D15-8B90-88FFBBAAEFA3}" sibTransId="{264651FA-B1AB-4CB2-95DD-C3BB08B81851}"/>
    <dgm:cxn modelId="{C2B8F258-C30C-4076-B052-924C455F7C28}" type="presOf" srcId="{030C5393-311D-44F1-BCE8-CBD4B47E0D84}" destId="{DDDC2606-7C30-4948-8C3A-E58F288146E9}" srcOrd="0" destOrd="0" presId="urn:microsoft.com/office/officeart/2005/8/layout/vList5"/>
    <dgm:cxn modelId="{DE18A582-7C58-449E-90FB-E679809EC719}" srcId="{834D9A76-00B0-47D1-B8D5-0E2E86C13321}" destId="{F446268C-0918-45FA-9CBF-81EB84488638}" srcOrd="1" destOrd="0" parTransId="{13E5AE31-D647-4690-BDB5-443A8552681F}" sibTransId="{6A2142C0-D60F-4F06-A279-66010FB80E90}"/>
    <dgm:cxn modelId="{519A318E-E449-483D-90DA-17195B94B353}" type="presOf" srcId="{9A471C86-39A9-4442-8147-150452EEC0B4}" destId="{451AFC38-C82A-486B-870F-1641DCD3C7BF}" srcOrd="0" destOrd="0" presId="urn:microsoft.com/office/officeart/2005/8/layout/vList5"/>
    <dgm:cxn modelId="{40EBAC93-BBC7-4A00-A609-201F8E366C0F}" srcId="{B71408AB-7C8B-4416-9932-BBBBF8943F7B}" destId="{17518087-95C9-4992-A019-648017FC19F3}" srcOrd="1" destOrd="0" parTransId="{4B2E367A-6633-4186-9DA1-A269103D2DC1}" sibTransId="{445AF20E-1665-48F8-863F-BCDE23911BB6}"/>
    <dgm:cxn modelId="{16C83696-C91F-4086-A19D-1F28AC0C3D2C}" srcId="{5B156FB8-D731-467E-B625-7CFCEF2D4DF2}" destId="{834D9A76-00B0-47D1-B8D5-0E2E86C13321}" srcOrd="2" destOrd="0" parTransId="{DF0F0F1D-FBCB-4C29-A040-D82C660D6888}" sibTransId="{F82B5AF0-5217-4884-A004-0616A109B0AF}"/>
    <dgm:cxn modelId="{0B9AC1C5-09F1-487A-AC8E-8A8E8C805720}" type="presOf" srcId="{F446268C-0918-45FA-9CBF-81EB84488638}" destId="{B783ED03-AC3A-4AAB-9695-7D588D7D6EBE}" srcOrd="0" destOrd="1" presId="urn:microsoft.com/office/officeart/2005/8/layout/vList5"/>
    <dgm:cxn modelId="{334639D7-4D0E-4E12-AE3D-3F719022A838}" srcId="{9A471C86-39A9-4442-8147-150452EEC0B4}" destId="{FED687F7-11D7-4DEB-84A7-FD298695C3CE}" srcOrd="3" destOrd="0" parTransId="{CAEBD01D-67A8-4522-849D-81D2D03015F6}" sibTransId="{8D20AFD8-2CC4-4D03-8F0A-08A87757D617}"/>
    <dgm:cxn modelId="{81F7E1D7-A1DF-4063-BCD6-F45EBC9323B8}" type="presOf" srcId="{4F597BD8-950A-4D92-9D05-66E451B08448}" destId="{D330B0F0-748C-4521-9F76-6BD281701F68}" srcOrd="0" destOrd="1" presId="urn:microsoft.com/office/officeart/2005/8/layout/vList5"/>
    <dgm:cxn modelId="{82AB03DC-76C8-4F3F-B82B-E85C984656B2}" srcId="{5B156FB8-D731-467E-B625-7CFCEF2D4DF2}" destId="{9A471C86-39A9-4442-8147-150452EEC0B4}" srcOrd="0" destOrd="0" parTransId="{D4153314-35B6-41CF-B60A-E70CE2BF0F6A}" sibTransId="{3AB6F85C-3959-462B-BE8A-B37E0387651A}"/>
    <dgm:cxn modelId="{E63CD6EF-ACCC-4388-AD24-7F21D973A91C}" srcId="{9A471C86-39A9-4442-8147-150452EEC0B4}" destId="{9E816E8E-0552-4B0D-B478-0A9886CC31EB}" srcOrd="2" destOrd="0" parTransId="{135EE5EB-F0A8-41EF-9903-6A4F751EF581}" sibTransId="{792BCBC1-1642-452C-8BAD-361608A01790}"/>
    <dgm:cxn modelId="{98620FF1-00CE-40CC-8AB7-5BB7498506C3}" srcId="{B71408AB-7C8B-4416-9932-BBBBF8943F7B}" destId="{030C5393-311D-44F1-BCE8-CBD4B47E0D84}" srcOrd="0" destOrd="0" parTransId="{21C9F465-79F9-49B1-8E8E-78A493E42644}" sibTransId="{78AF2740-2EF9-4AB2-AAD7-C6E26E5EF4B4}"/>
    <dgm:cxn modelId="{507916F2-B41A-4A02-98A4-AB3272D8EEDD}" srcId="{5B156FB8-D731-467E-B625-7CFCEF2D4DF2}" destId="{B71408AB-7C8B-4416-9932-BBBBF8943F7B}" srcOrd="1" destOrd="0" parTransId="{08BC1A80-5536-4733-8939-B4951933E1BB}" sibTransId="{F27F5EAA-D025-48BF-917D-F205B22B52F4}"/>
    <dgm:cxn modelId="{4ECEBEFC-83FC-4EAE-AFD0-F85D491649D0}" type="presOf" srcId="{410D89B0-15CE-406F-AEF9-AF8D84AFC77E}" destId="{B783ED03-AC3A-4AAB-9695-7D588D7D6EBE}" srcOrd="0" destOrd="0" presId="urn:microsoft.com/office/officeart/2005/8/layout/vList5"/>
    <dgm:cxn modelId="{9DE5BD6A-8CBA-4923-8123-B86BB35F6D0D}" type="presParOf" srcId="{B6AABE50-9D88-4F63-8346-0C3E525FF9C4}" destId="{E008AD5D-6F39-47BC-8540-74E45FCBA3AF}" srcOrd="0" destOrd="0" presId="urn:microsoft.com/office/officeart/2005/8/layout/vList5"/>
    <dgm:cxn modelId="{E54F6F62-DCFA-4045-BC22-1ED3A4231CA5}" type="presParOf" srcId="{E008AD5D-6F39-47BC-8540-74E45FCBA3AF}" destId="{451AFC38-C82A-486B-870F-1641DCD3C7BF}" srcOrd="0" destOrd="0" presId="urn:microsoft.com/office/officeart/2005/8/layout/vList5"/>
    <dgm:cxn modelId="{FDF675BB-5FF8-42D2-BD01-7CDF1B1E6EBA}" type="presParOf" srcId="{E008AD5D-6F39-47BC-8540-74E45FCBA3AF}" destId="{D330B0F0-748C-4521-9F76-6BD281701F68}" srcOrd="1" destOrd="0" presId="urn:microsoft.com/office/officeart/2005/8/layout/vList5"/>
    <dgm:cxn modelId="{63EB16C5-4D9A-4AB6-9A3A-5E5AA598578F}" type="presParOf" srcId="{B6AABE50-9D88-4F63-8346-0C3E525FF9C4}" destId="{8ACE6D38-3C34-4C9F-B94C-193DF50DE9DB}" srcOrd="1" destOrd="0" presId="urn:microsoft.com/office/officeart/2005/8/layout/vList5"/>
    <dgm:cxn modelId="{87580A44-63C8-4877-9F19-789783FC3F66}" type="presParOf" srcId="{B6AABE50-9D88-4F63-8346-0C3E525FF9C4}" destId="{6A31EEA9-EF0E-4A89-AA22-33F80E644082}" srcOrd="2" destOrd="0" presId="urn:microsoft.com/office/officeart/2005/8/layout/vList5"/>
    <dgm:cxn modelId="{214FEBF4-0FD1-4D1E-AF6B-32FF39E02EB2}" type="presParOf" srcId="{6A31EEA9-EF0E-4A89-AA22-33F80E644082}" destId="{1D6524DB-421A-4FD3-A7D2-1F2E262666DF}" srcOrd="0" destOrd="0" presId="urn:microsoft.com/office/officeart/2005/8/layout/vList5"/>
    <dgm:cxn modelId="{91E6D819-E040-40C7-A298-42AC10AE4F22}" type="presParOf" srcId="{6A31EEA9-EF0E-4A89-AA22-33F80E644082}" destId="{DDDC2606-7C30-4948-8C3A-E58F288146E9}" srcOrd="1" destOrd="0" presId="urn:microsoft.com/office/officeart/2005/8/layout/vList5"/>
    <dgm:cxn modelId="{4F01AB5C-A88A-421E-BD58-ED4D3450FE1E}" type="presParOf" srcId="{B6AABE50-9D88-4F63-8346-0C3E525FF9C4}" destId="{CB434359-ABB7-4D98-A6CE-D7105695B925}" srcOrd="3" destOrd="0" presId="urn:microsoft.com/office/officeart/2005/8/layout/vList5"/>
    <dgm:cxn modelId="{51760D79-8944-49B8-AC20-7CE9A7FE06DE}" type="presParOf" srcId="{B6AABE50-9D88-4F63-8346-0C3E525FF9C4}" destId="{E3DD9378-0F04-4A66-90A0-ED002B023999}" srcOrd="4" destOrd="0" presId="urn:microsoft.com/office/officeart/2005/8/layout/vList5"/>
    <dgm:cxn modelId="{58F3ABFA-D901-482D-A3E6-477ED6EB51B3}" type="presParOf" srcId="{E3DD9378-0F04-4A66-90A0-ED002B023999}" destId="{F54BE4EF-5554-4A5D-A4FC-8DB4C70B88B7}" srcOrd="0" destOrd="0" presId="urn:microsoft.com/office/officeart/2005/8/layout/vList5"/>
    <dgm:cxn modelId="{A70637C9-9FB1-4BC9-BF98-A8EB6B2D9510}" type="presParOf" srcId="{E3DD9378-0F04-4A66-90A0-ED002B023999}" destId="{B783ED03-AC3A-4AAB-9695-7D588D7D6EBE}"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E490904-7FAB-46E6-A054-4361221EE7D8}" type="doc">
      <dgm:prSet loTypeId="urn:microsoft.com/office/officeart/2009/3/layout/SnapshotPictureList" loCatId="picture" qsTypeId="urn:microsoft.com/office/officeart/2005/8/quickstyle/3d1" qsCatId="3D" csTypeId="urn:microsoft.com/office/officeart/2005/8/colors/accent0_1" csCatId="mainScheme" phldr="1"/>
      <dgm:spPr/>
      <dgm:t>
        <a:bodyPr/>
        <a:lstStyle/>
        <a:p>
          <a:endParaRPr lang="en-IN"/>
        </a:p>
      </dgm:t>
    </dgm:pt>
    <dgm:pt modelId="{2E277BF2-94CC-408A-9E60-6CD9BDD4D6FF}">
      <dgm:prSet phldrT="[Text]"/>
      <dgm:spPr/>
      <dgm:t>
        <a:bodyPr/>
        <a:lstStyle/>
        <a:p>
          <a:r>
            <a:rPr lang="en-IN" b="1" dirty="0">
              <a:latin typeface="Nunito Sans 10pt SemiExpanded B" pitchFamily="2" charset="0"/>
            </a:rPr>
            <a:t>Screenshot of frames extracted </a:t>
          </a:r>
          <a:endParaRPr lang="en-IN" dirty="0"/>
        </a:p>
      </dgm:t>
    </dgm:pt>
    <dgm:pt modelId="{06989B54-0202-4EB7-BDB8-27FC28E1E536}" type="sibTrans" cxnId="{9EA2ED15-889A-46B2-AAD7-9F3AD6BD8FE5}">
      <dgm:prSet/>
      <dgm:spPr/>
      <dgm:t>
        <a:bodyPr/>
        <a:lstStyle/>
        <a:p>
          <a:endParaRPr lang="en-IN"/>
        </a:p>
      </dgm:t>
    </dgm:pt>
    <dgm:pt modelId="{8FE5E72C-8CA8-4C43-AA9E-BC1C2D47A1B9}" type="parTrans" cxnId="{9EA2ED15-889A-46B2-AAD7-9F3AD6BD8FE5}">
      <dgm:prSet/>
      <dgm:spPr/>
      <dgm:t>
        <a:bodyPr/>
        <a:lstStyle/>
        <a:p>
          <a:endParaRPr lang="en-IN"/>
        </a:p>
      </dgm:t>
    </dgm:pt>
    <dgm:pt modelId="{DDA47FBF-919D-402A-A46E-9EE28A7D631F}">
      <dgm:prSet phldrT="[Text]" phldr="1"/>
      <dgm:spPr/>
      <dgm:t>
        <a:bodyPr/>
        <a:lstStyle/>
        <a:p>
          <a:endParaRPr lang="en-IN" dirty="0"/>
        </a:p>
      </dgm:t>
    </dgm:pt>
    <dgm:pt modelId="{858E0F67-520D-4BB5-B43B-426C77D50411}" type="sibTrans" cxnId="{0340BC3F-43E6-4333-9EAD-7C47697EFDCA}">
      <dgm:prSet/>
      <dgm:spPr/>
      <dgm:t>
        <a:bodyPr/>
        <a:lstStyle/>
        <a:p>
          <a:endParaRPr lang="en-IN"/>
        </a:p>
      </dgm:t>
    </dgm:pt>
    <dgm:pt modelId="{9DD2F735-1FC1-4A02-B1FA-891D8274EAA9}" type="parTrans" cxnId="{0340BC3F-43E6-4333-9EAD-7C47697EFDCA}">
      <dgm:prSet/>
      <dgm:spPr/>
      <dgm:t>
        <a:bodyPr/>
        <a:lstStyle/>
        <a:p>
          <a:endParaRPr lang="en-IN"/>
        </a:p>
      </dgm:t>
    </dgm:pt>
    <dgm:pt modelId="{3816D4F1-E31A-4DE5-9CE4-A8070841B366}" type="pres">
      <dgm:prSet presAssocID="{1E490904-7FAB-46E6-A054-4361221EE7D8}" presName="Name0" presStyleCnt="0">
        <dgm:presLayoutVars>
          <dgm:chMax/>
          <dgm:chPref/>
          <dgm:dir/>
          <dgm:animLvl val="lvl"/>
        </dgm:presLayoutVars>
      </dgm:prSet>
      <dgm:spPr/>
    </dgm:pt>
    <dgm:pt modelId="{88140DD5-21B8-498C-979E-037B0F4188AC}" type="pres">
      <dgm:prSet presAssocID="{DDA47FBF-919D-402A-A46E-9EE28A7D631F}" presName="composite" presStyleCnt="0"/>
      <dgm:spPr/>
    </dgm:pt>
    <dgm:pt modelId="{33DBE3FD-854C-48F3-AF2F-D5D02C4D3239}" type="pres">
      <dgm:prSet presAssocID="{DDA47FBF-919D-402A-A46E-9EE28A7D631F}" presName="ParentAccentShape" presStyleLbl="trBgShp" presStyleIdx="0" presStyleCnt="2"/>
      <dgm:spPr/>
    </dgm:pt>
    <dgm:pt modelId="{69C88030-FE79-456E-8796-59BC1CAE1C53}" type="pres">
      <dgm:prSet presAssocID="{DDA47FBF-919D-402A-A46E-9EE28A7D631F}" presName="ParentText" presStyleLbl="revTx" presStyleIdx="0" presStyleCnt="2" custLinFactX="66092" custLinFactY="-321832" custLinFactNeighborX="100000" custLinFactNeighborY="-400000">
        <dgm:presLayoutVars>
          <dgm:chMax val="1"/>
          <dgm:chPref val="1"/>
          <dgm:bulletEnabled val="1"/>
        </dgm:presLayoutVars>
      </dgm:prSet>
      <dgm:spPr/>
    </dgm:pt>
    <dgm:pt modelId="{D25EA86C-21FD-413D-9D15-BE5F45A0F583}" type="pres">
      <dgm:prSet presAssocID="{DDA47FBF-919D-402A-A46E-9EE28A7D631F}" presName="ChildText" presStyleLbl="revTx" presStyleIdx="1" presStyleCnt="2" custScaleX="109871" custScaleY="61086">
        <dgm:presLayoutVars>
          <dgm:chMax val="0"/>
          <dgm:chPref val="0"/>
        </dgm:presLayoutVars>
      </dgm:prSet>
      <dgm:spPr/>
    </dgm:pt>
    <dgm:pt modelId="{C75076B2-7246-468D-A432-5489398F457D}" type="pres">
      <dgm:prSet presAssocID="{DDA47FBF-919D-402A-A46E-9EE28A7D631F}" presName="ChildAccentShape" presStyleLbl="trBgShp" presStyleIdx="1" presStyleCnt="2"/>
      <dgm:spPr/>
    </dgm:pt>
    <dgm:pt modelId="{C4657EA6-AA03-4ED5-8C6B-DD8AE862FA9F}" type="pres">
      <dgm:prSet presAssocID="{DDA47FBF-919D-402A-A46E-9EE28A7D631F}" presName="Image" presStyleLbl="alignImgPlace1" presStyleIdx="0" presStyleCnt="1" custLinFactNeighborX="-542" custLinFactNeighborY="193"/>
      <dgm:spPr>
        <a:blipFill rotWithShape="1">
          <a:blip xmlns:r="http://schemas.openxmlformats.org/officeDocument/2006/relationships" r:embed="rId1"/>
          <a:srcRect/>
          <a:stretch>
            <a:fillRect l="-30000" r="-30000"/>
          </a:stretch>
        </a:blipFill>
      </dgm:spPr>
    </dgm:pt>
  </dgm:ptLst>
  <dgm:cxnLst>
    <dgm:cxn modelId="{27D83807-2476-4612-A983-7434A37BD9D3}" type="presOf" srcId="{DDA47FBF-919D-402A-A46E-9EE28A7D631F}" destId="{69C88030-FE79-456E-8796-59BC1CAE1C53}" srcOrd="0" destOrd="0" presId="urn:microsoft.com/office/officeart/2009/3/layout/SnapshotPictureList"/>
    <dgm:cxn modelId="{9EA2ED15-889A-46B2-AAD7-9F3AD6BD8FE5}" srcId="{DDA47FBF-919D-402A-A46E-9EE28A7D631F}" destId="{2E277BF2-94CC-408A-9E60-6CD9BDD4D6FF}" srcOrd="0" destOrd="0" parTransId="{8FE5E72C-8CA8-4C43-AA9E-BC1C2D47A1B9}" sibTransId="{06989B54-0202-4EB7-BDB8-27FC28E1E536}"/>
    <dgm:cxn modelId="{89B8DE18-E87C-4333-A96D-22BA3F6779E1}" type="presOf" srcId="{2E277BF2-94CC-408A-9E60-6CD9BDD4D6FF}" destId="{D25EA86C-21FD-413D-9D15-BE5F45A0F583}" srcOrd="0" destOrd="0" presId="urn:microsoft.com/office/officeart/2009/3/layout/SnapshotPictureList"/>
    <dgm:cxn modelId="{0340BC3F-43E6-4333-9EAD-7C47697EFDCA}" srcId="{1E490904-7FAB-46E6-A054-4361221EE7D8}" destId="{DDA47FBF-919D-402A-A46E-9EE28A7D631F}" srcOrd="0" destOrd="0" parTransId="{9DD2F735-1FC1-4A02-B1FA-891D8274EAA9}" sibTransId="{858E0F67-520D-4BB5-B43B-426C77D50411}"/>
    <dgm:cxn modelId="{A1D05573-0477-4C9F-A60E-715C0356A7B3}" type="presOf" srcId="{1E490904-7FAB-46E6-A054-4361221EE7D8}" destId="{3816D4F1-E31A-4DE5-9CE4-A8070841B366}" srcOrd="0" destOrd="0" presId="urn:microsoft.com/office/officeart/2009/3/layout/SnapshotPictureList"/>
    <dgm:cxn modelId="{EE7EE748-95E9-4186-B474-852C9BD0A6D8}" type="presParOf" srcId="{3816D4F1-E31A-4DE5-9CE4-A8070841B366}" destId="{88140DD5-21B8-498C-979E-037B0F4188AC}" srcOrd="0" destOrd="0" presId="urn:microsoft.com/office/officeart/2009/3/layout/SnapshotPictureList"/>
    <dgm:cxn modelId="{C4053214-4567-4A06-A280-42D0A170244E}" type="presParOf" srcId="{88140DD5-21B8-498C-979E-037B0F4188AC}" destId="{33DBE3FD-854C-48F3-AF2F-D5D02C4D3239}" srcOrd="0" destOrd="0" presId="urn:microsoft.com/office/officeart/2009/3/layout/SnapshotPictureList"/>
    <dgm:cxn modelId="{CD9C48F8-75D3-41B1-8867-4AF8EABE5B31}" type="presParOf" srcId="{88140DD5-21B8-498C-979E-037B0F4188AC}" destId="{69C88030-FE79-456E-8796-59BC1CAE1C53}" srcOrd="1" destOrd="0" presId="urn:microsoft.com/office/officeart/2009/3/layout/SnapshotPictureList"/>
    <dgm:cxn modelId="{B2FED4C8-B52C-4075-81C2-60A1E58ADDEE}" type="presParOf" srcId="{88140DD5-21B8-498C-979E-037B0F4188AC}" destId="{D25EA86C-21FD-413D-9D15-BE5F45A0F583}" srcOrd="2" destOrd="0" presId="urn:microsoft.com/office/officeart/2009/3/layout/SnapshotPictureList"/>
    <dgm:cxn modelId="{ED9FFA8B-408D-4DE2-83B5-E578E9D42DC4}" type="presParOf" srcId="{88140DD5-21B8-498C-979E-037B0F4188AC}" destId="{C75076B2-7246-468D-A432-5489398F457D}" srcOrd="3" destOrd="0" presId="urn:microsoft.com/office/officeart/2009/3/layout/SnapshotPictureList"/>
    <dgm:cxn modelId="{694CD0BF-81A0-4115-8337-C06BC411D1AB}" type="presParOf" srcId="{88140DD5-21B8-498C-979E-037B0F4188AC}" destId="{C4657EA6-AA03-4ED5-8C6B-DD8AE862FA9F}" srcOrd="4" destOrd="0" presId="urn:microsoft.com/office/officeart/2009/3/layout/SnapshotPictur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4BB2E14-3AB2-47D1-97AC-2AE553D4E091}" type="doc">
      <dgm:prSet loTypeId="urn:microsoft.com/office/officeart/2005/8/layout/pyramid2" loCatId="pyramid" qsTypeId="urn:microsoft.com/office/officeart/2005/8/quickstyle/3d1" qsCatId="3D" csTypeId="urn:microsoft.com/office/officeart/2005/8/colors/colorful5" csCatId="colorful" phldr="1"/>
      <dgm:spPr/>
    </dgm:pt>
    <dgm:pt modelId="{D9C1E08C-8F92-460E-AEC5-449EC88FFE78}">
      <dgm:prSet phldrT="[Text]"/>
      <dgm:spPr/>
      <dgm:t>
        <a:bodyPr/>
        <a:lstStyle/>
        <a:p>
          <a:r>
            <a:rPr lang="en-US" b="1" dirty="0"/>
            <a:t>Open Command Prompt (Win+R)</a:t>
          </a:r>
          <a:endParaRPr lang="en-IN" dirty="0"/>
        </a:p>
      </dgm:t>
    </dgm:pt>
    <dgm:pt modelId="{703AE8A8-96A7-4910-8D41-625E29B42481}" type="parTrans" cxnId="{45F49CCF-96E5-4CAA-85AC-1279A038F9C1}">
      <dgm:prSet/>
      <dgm:spPr/>
      <dgm:t>
        <a:bodyPr/>
        <a:lstStyle/>
        <a:p>
          <a:endParaRPr lang="en-IN"/>
        </a:p>
      </dgm:t>
    </dgm:pt>
    <dgm:pt modelId="{9D822A1C-ECBF-43C6-BE82-28E1AC26BA73}" type="sibTrans" cxnId="{45F49CCF-96E5-4CAA-85AC-1279A038F9C1}">
      <dgm:prSet/>
      <dgm:spPr/>
      <dgm:t>
        <a:bodyPr/>
        <a:lstStyle/>
        <a:p>
          <a:endParaRPr lang="en-IN"/>
        </a:p>
      </dgm:t>
    </dgm:pt>
    <dgm:pt modelId="{469B7C82-2C25-488C-BF8B-D4EC4E85F6B6}">
      <dgm:prSet phldrT="[Text]"/>
      <dgm:spPr/>
      <dgm:t>
        <a:bodyPr/>
        <a:lstStyle/>
        <a:p>
          <a:r>
            <a:rPr lang="en-US" b="1" dirty="0"/>
            <a:t>Install Python (if not installed)</a:t>
          </a:r>
          <a:endParaRPr lang="en-IN" dirty="0"/>
        </a:p>
      </dgm:t>
    </dgm:pt>
    <dgm:pt modelId="{2BCE7437-BD35-4D0F-9FEC-074837A6CCB4}" type="parTrans" cxnId="{6022A253-7F67-44A2-BF6A-4D5B613C091B}">
      <dgm:prSet/>
      <dgm:spPr/>
      <dgm:t>
        <a:bodyPr/>
        <a:lstStyle/>
        <a:p>
          <a:endParaRPr lang="en-IN"/>
        </a:p>
      </dgm:t>
    </dgm:pt>
    <dgm:pt modelId="{519F2A86-228C-41A7-A65D-09968CFCEF08}" type="sibTrans" cxnId="{6022A253-7F67-44A2-BF6A-4D5B613C091B}">
      <dgm:prSet/>
      <dgm:spPr/>
      <dgm:t>
        <a:bodyPr/>
        <a:lstStyle/>
        <a:p>
          <a:endParaRPr lang="en-IN"/>
        </a:p>
      </dgm:t>
    </dgm:pt>
    <dgm:pt modelId="{59AAB98B-9B48-45C6-9C6E-C801E5D402E6}">
      <dgm:prSet phldrT="[Text]"/>
      <dgm:spPr/>
      <dgm:t>
        <a:bodyPr/>
        <a:lstStyle/>
        <a:p>
          <a:r>
            <a:rPr lang="en-IN" b="1" dirty="0"/>
            <a:t>Install LabelImg</a:t>
          </a:r>
          <a:endParaRPr lang="en-IN" dirty="0"/>
        </a:p>
      </dgm:t>
    </dgm:pt>
    <dgm:pt modelId="{ECC0C326-1503-4DE0-B05C-B967EB74A59F}" type="parTrans" cxnId="{DB54946A-16BC-485E-BD2E-EC10F15590E3}">
      <dgm:prSet/>
      <dgm:spPr/>
      <dgm:t>
        <a:bodyPr/>
        <a:lstStyle/>
        <a:p>
          <a:endParaRPr lang="en-IN"/>
        </a:p>
      </dgm:t>
    </dgm:pt>
    <dgm:pt modelId="{D32B164C-BD70-4487-BD0E-77F3C9ACB603}" type="sibTrans" cxnId="{DB54946A-16BC-485E-BD2E-EC10F15590E3}">
      <dgm:prSet/>
      <dgm:spPr/>
      <dgm:t>
        <a:bodyPr/>
        <a:lstStyle/>
        <a:p>
          <a:endParaRPr lang="en-IN"/>
        </a:p>
      </dgm:t>
    </dgm:pt>
    <dgm:pt modelId="{D8758603-1E1E-4079-9EE5-9F7F60504159}" type="pres">
      <dgm:prSet presAssocID="{F4BB2E14-3AB2-47D1-97AC-2AE553D4E091}" presName="compositeShape" presStyleCnt="0">
        <dgm:presLayoutVars>
          <dgm:dir/>
          <dgm:resizeHandles/>
        </dgm:presLayoutVars>
      </dgm:prSet>
      <dgm:spPr/>
    </dgm:pt>
    <dgm:pt modelId="{4821D30B-9E9A-488E-BCF4-31DD80DEFEDE}" type="pres">
      <dgm:prSet presAssocID="{F4BB2E14-3AB2-47D1-97AC-2AE553D4E091}" presName="pyramid" presStyleLbl="node1" presStyleIdx="0" presStyleCnt="1"/>
      <dgm:spPr/>
    </dgm:pt>
    <dgm:pt modelId="{79A77839-C773-4E0D-B5D6-54FE3D65CB54}" type="pres">
      <dgm:prSet presAssocID="{F4BB2E14-3AB2-47D1-97AC-2AE553D4E091}" presName="theList" presStyleCnt="0"/>
      <dgm:spPr/>
    </dgm:pt>
    <dgm:pt modelId="{04C06FDC-4047-488B-8062-E5128F9667F8}" type="pres">
      <dgm:prSet presAssocID="{D9C1E08C-8F92-460E-AEC5-449EC88FFE78}" presName="aNode" presStyleLbl="fgAcc1" presStyleIdx="0" presStyleCnt="3">
        <dgm:presLayoutVars>
          <dgm:bulletEnabled val="1"/>
        </dgm:presLayoutVars>
      </dgm:prSet>
      <dgm:spPr/>
    </dgm:pt>
    <dgm:pt modelId="{0F94F0D8-076B-4CB4-90C9-F1D2CA830B9C}" type="pres">
      <dgm:prSet presAssocID="{D9C1E08C-8F92-460E-AEC5-449EC88FFE78}" presName="aSpace" presStyleCnt="0"/>
      <dgm:spPr/>
    </dgm:pt>
    <dgm:pt modelId="{952331E3-7CC6-48F0-A030-5186FAFC18A8}" type="pres">
      <dgm:prSet presAssocID="{469B7C82-2C25-488C-BF8B-D4EC4E85F6B6}" presName="aNode" presStyleLbl="fgAcc1" presStyleIdx="1" presStyleCnt="3">
        <dgm:presLayoutVars>
          <dgm:bulletEnabled val="1"/>
        </dgm:presLayoutVars>
      </dgm:prSet>
      <dgm:spPr/>
    </dgm:pt>
    <dgm:pt modelId="{62ADD179-0D8A-4222-89D8-5974D296FF2D}" type="pres">
      <dgm:prSet presAssocID="{469B7C82-2C25-488C-BF8B-D4EC4E85F6B6}" presName="aSpace" presStyleCnt="0"/>
      <dgm:spPr/>
    </dgm:pt>
    <dgm:pt modelId="{3259F602-FDA5-44D7-B4A0-FF89E6ECAEB5}" type="pres">
      <dgm:prSet presAssocID="{59AAB98B-9B48-45C6-9C6E-C801E5D402E6}" presName="aNode" presStyleLbl="fgAcc1" presStyleIdx="2" presStyleCnt="3">
        <dgm:presLayoutVars>
          <dgm:bulletEnabled val="1"/>
        </dgm:presLayoutVars>
      </dgm:prSet>
      <dgm:spPr/>
    </dgm:pt>
    <dgm:pt modelId="{92B936B5-8569-4EE5-A0B7-B97175889630}" type="pres">
      <dgm:prSet presAssocID="{59AAB98B-9B48-45C6-9C6E-C801E5D402E6}" presName="aSpace" presStyleCnt="0"/>
      <dgm:spPr/>
    </dgm:pt>
  </dgm:ptLst>
  <dgm:cxnLst>
    <dgm:cxn modelId="{F7B80C45-3F98-4CF0-A963-5C6B4F0771E6}" type="presOf" srcId="{F4BB2E14-3AB2-47D1-97AC-2AE553D4E091}" destId="{D8758603-1E1E-4079-9EE5-9F7F60504159}" srcOrd="0" destOrd="0" presId="urn:microsoft.com/office/officeart/2005/8/layout/pyramid2"/>
    <dgm:cxn modelId="{DB54946A-16BC-485E-BD2E-EC10F15590E3}" srcId="{F4BB2E14-3AB2-47D1-97AC-2AE553D4E091}" destId="{59AAB98B-9B48-45C6-9C6E-C801E5D402E6}" srcOrd="2" destOrd="0" parTransId="{ECC0C326-1503-4DE0-B05C-B967EB74A59F}" sibTransId="{D32B164C-BD70-4487-BD0E-77F3C9ACB603}"/>
    <dgm:cxn modelId="{8CA06A6D-8405-4B10-8BA2-7B1A625A43FB}" type="presOf" srcId="{59AAB98B-9B48-45C6-9C6E-C801E5D402E6}" destId="{3259F602-FDA5-44D7-B4A0-FF89E6ECAEB5}" srcOrd="0" destOrd="0" presId="urn:microsoft.com/office/officeart/2005/8/layout/pyramid2"/>
    <dgm:cxn modelId="{6022A253-7F67-44A2-BF6A-4D5B613C091B}" srcId="{F4BB2E14-3AB2-47D1-97AC-2AE553D4E091}" destId="{469B7C82-2C25-488C-BF8B-D4EC4E85F6B6}" srcOrd="1" destOrd="0" parTransId="{2BCE7437-BD35-4D0F-9FEC-074837A6CCB4}" sibTransId="{519F2A86-228C-41A7-A65D-09968CFCEF08}"/>
    <dgm:cxn modelId="{C7ECEE91-F587-4145-BEFF-8BEF1114621E}" type="presOf" srcId="{469B7C82-2C25-488C-BF8B-D4EC4E85F6B6}" destId="{952331E3-7CC6-48F0-A030-5186FAFC18A8}" srcOrd="0" destOrd="0" presId="urn:microsoft.com/office/officeart/2005/8/layout/pyramid2"/>
    <dgm:cxn modelId="{DED9B8AD-7771-431A-8885-FD5395DD2BCB}" type="presOf" srcId="{D9C1E08C-8F92-460E-AEC5-449EC88FFE78}" destId="{04C06FDC-4047-488B-8062-E5128F9667F8}" srcOrd="0" destOrd="0" presId="urn:microsoft.com/office/officeart/2005/8/layout/pyramid2"/>
    <dgm:cxn modelId="{45F49CCF-96E5-4CAA-85AC-1279A038F9C1}" srcId="{F4BB2E14-3AB2-47D1-97AC-2AE553D4E091}" destId="{D9C1E08C-8F92-460E-AEC5-449EC88FFE78}" srcOrd="0" destOrd="0" parTransId="{703AE8A8-96A7-4910-8D41-625E29B42481}" sibTransId="{9D822A1C-ECBF-43C6-BE82-28E1AC26BA73}"/>
    <dgm:cxn modelId="{E46A56D5-3FB9-412E-A66E-114BDDF2D1B3}" type="presParOf" srcId="{D8758603-1E1E-4079-9EE5-9F7F60504159}" destId="{4821D30B-9E9A-488E-BCF4-31DD80DEFEDE}" srcOrd="0" destOrd="0" presId="urn:microsoft.com/office/officeart/2005/8/layout/pyramid2"/>
    <dgm:cxn modelId="{E5067247-A364-4F76-BBAF-A0566B66EC77}" type="presParOf" srcId="{D8758603-1E1E-4079-9EE5-9F7F60504159}" destId="{79A77839-C773-4E0D-B5D6-54FE3D65CB54}" srcOrd="1" destOrd="0" presId="urn:microsoft.com/office/officeart/2005/8/layout/pyramid2"/>
    <dgm:cxn modelId="{01586DC6-743F-4051-9BD1-CBF531868B80}" type="presParOf" srcId="{79A77839-C773-4E0D-B5D6-54FE3D65CB54}" destId="{04C06FDC-4047-488B-8062-E5128F9667F8}" srcOrd="0" destOrd="0" presId="urn:microsoft.com/office/officeart/2005/8/layout/pyramid2"/>
    <dgm:cxn modelId="{D16569A8-5B32-40B7-8B33-A549C059BB65}" type="presParOf" srcId="{79A77839-C773-4E0D-B5D6-54FE3D65CB54}" destId="{0F94F0D8-076B-4CB4-90C9-F1D2CA830B9C}" srcOrd="1" destOrd="0" presId="urn:microsoft.com/office/officeart/2005/8/layout/pyramid2"/>
    <dgm:cxn modelId="{11F4B0A4-7A35-4405-83E6-1821025FAE87}" type="presParOf" srcId="{79A77839-C773-4E0D-B5D6-54FE3D65CB54}" destId="{952331E3-7CC6-48F0-A030-5186FAFC18A8}" srcOrd="2" destOrd="0" presId="urn:microsoft.com/office/officeart/2005/8/layout/pyramid2"/>
    <dgm:cxn modelId="{377EC26E-6605-4B5A-8C73-8DC969739AA7}" type="presParOf" srcId="{79A77839-C773-4E0D-B5D6-54FE3D65CB54}" destId="{62ADD179-0D8A-4222-89D8-5974D296FF2D}" srcOrd="3" destOrd="0" presId="urn:microsoft.com/office/officeart/2005/8/layout/pyramid2"/>
    <dgm:cxn modelId="{0E534D51-55E5-47AC-8E2D-4697E7EC115E}" type="presParOf" srcId="{79A77839-C773-4E0D-B5D6-54FE3D65CB54}" destId="{3259F602-FDA5-44D7-B4A0-FF89E6ECAEB5}" srcOrd="4" destOrd="0" presId="urn:microsoft.com/office/officeart/2005/8/layout/pyramid2"/>
    <dgm:cxn modelId="{A90CAA8B-BEA6-4300-8359-A4EF6FC7E917}" type="presParOf" srcId="{79A77839-C773-4E0D-B5D6-54FE3D65CB54}" destId="{92B936B5-8569-4EE5-A0B7-B97175889630}" srcOrd="5"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6BC3AC9-C3A0-40D0-AB3C-E23913610690}"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IN"/>
        </a:p>
      </dgm:t>
    </dgm:pt>
    <dgm:pt modelId="{B181090D-8960-4D83-A6E8-187BB690A04D}">
      <dgm:prSet phldrT="[Text]"/>
      <dgm:spPr/>
      <dgm:t>
        <a:bodyPr/>
        <a:lstStyle/>
        <a:p>
          <a:r>
            <a:rPr lang="en-IN" dirty="0"/>
            <a:t>Input Image</a:t>
          </a:r>
        </a:p>
      </dgm:t>
    </dgm:pt>
    <dgm:pt modelId="{747CA9C3-938E-413D-ACD3-03E4584B01A9}" type="parTrans" cxnId="{59C2E6F5-FDBC-420D-B88D-F2A06D24C0AA}">
      <dgm:prSet/>
      <dgm:spPr/>
      <dgm:t>
        <a:bodyPr/>
        <a:lstStyle/>
        <a:p>
          <a:endParaRPr lang="en-IN"/>
        </a:p>
      </dgm:t>
    </dgm:pt>
    <dgm:pt modelId="{097EF6AC-FB6B-4CBC-83DA-0022572F17AD}" type="sibTrans" cxnId="{59C2E6F5-FDBC-420D-B88D-F2A06D24C0AA}">
      <dgm:prSet/>
      <dgm:spPr/>
      <dgm:t>
        <a:bodyPr/>
        <a:lstStyle/>
        <a:p>
          <a:endParaRPr lang="en-IN"/>
        </a:p>
      </dgm:t>
    </dgm:pt>
    <dgm:pt modelId="{3998A7C4-2B67-47D8-B8AF-FA04EC91C896}">
      <dgm:prSet phldrT="[Text]"/>
      <dgm:spPr/>
      <dgm:t>
        <a:bodyPr/>
        <a:lstStyle/>
        <a:p>
          <a:r>
            <a:rPr lang="en-IN" dirty="0"/>
            <a:t>Initial Convolution Layer</a:t>
          </a:r>
        </a:p>
      </dgm:t>
    </dgm:pt>
    <dgm:pt modelId="{1F7887C9-8B5A-4B12-A60F-EAF203E5F703}" type="parTrans" cxnId="{BF66AB69-2D56-484B-B483-442AFD9B575E}">
      <dgm:prSet/>
      <dgm:spPr/>
      <dgm:t>
        <a:bodyPr/>
        <a:lstStyle/>
        <a:p>
          <a:endParaRPr lang="en-IN"/>
        </a:p>
      </dgm:t>
    </dgm:pt>
    <dgm:pt modelId="{ABF97CCD-C886-4E4C-A936-4B99CF6DBFC6}" type="sibTrans" cxnId="{BF66AB69-2D56-484B-B483-442AFD9B575E}">
      <dgm:prSet/>
      <dgm:spPr/>
      <dgm:t>
        <a:bodyPr/>
        <a:lstStyle/>
        <a:p>
          <a:endParaRPr lang="en-IN"/>
        </a:p>
      </dgm:t>
    </dgm:pt>
    <dgm:pt modelId="{EE97A74B-D0DA-4BB3-B1F8-25215DA22FB7}">
      <dgm:prSet phldrT="[Text]"/>
      <dgm:spPr/>
      <dgm:t>
        <a:bodyPr/>
        <a:lstStyle/>
        <a:p>
          <a:r>
            <a:rPr lang="en-IN" dirty="0"/>
            <a:t>Pooling (Max/</a:t>
          </a:r>
          <a:r>
            <a:rPr lang="en-IN" dirty="0" err="1"/>
            <a:t>Avg</a:t>
          </a:r>
          <a:r>
            <a:rPr lang="en-IN" dirty="0"/>
            <a:t>)</a:t>
          </a:r>
        </a:p>
      </dgm:t>
    </dgm:pt>
    <dgm:pt modelId="{7ECBF11C-26A0-47C0-8C8C-E26CDA3A1CD3}" type="parTrans" cxnId="{5805EE6C-4333-4DA0-AB92-9669C764BCE1}">
      <dgm:prSet/>
      <dgm:spPr/>
      <dgm:t>
        <a:bodyPr/>
        <a:lstStyle/>
        <a:p>
          <a:endParaRPr lang="en-IN"/>
        </a:p>
      </dgm:t>
    </dgm:pt>
    <dgm:pt modelId="{90520DEA-0E31-4FE7-B132-F6087556E7A5}" type="sibTrans" cxnId="{5805EE6C-4333-4DA0-AB92-9669C764BCE1}">
      <dgm:prSet/>
      <dgm:spPr/>
      <dgm:t>
        <a:bodyPr/>
        <a:lstStyle/>
        <a:p>
          <a:endParaRPr lang="en-IN"/>
        </a:p>
      </dgm:t>
    </dgm:pt>
    <dgm:pt modelId="{6A6309ED-C85E-4F71-AA3B-D358610349AB}">
      <dgm:prSet phldrT="[Text]"/>
      <dgm:spPr/>
      <dgm:t>
        <a:bodyPr/>
        <a:lstStyle/>
        <a:p>
          <a:r>
            <a:rPr lang="en-US" dirty="0"/>
            <a:t>Residual Block 1 (Conv → BN → ReLU + Skip Connection)</a:t>
          </a:r>
          <a:endParaRPr lang="en-IN" dirty="0"/>
        </a:p>
      </dgm:t>
    </dgm:pt>
    <dgm:pt modelId="{6C639582-7A8B-418B-98E4-D9824292C0B9}" type="parTrans" cxnId="{DD8E639E-2C58-4A6B-AA3A-9F252DC386A7}">
      <dgm:prSet/>
      <dgm:spPr/>
      <dgm:t>
        <a:bodyPr/>
        <a:lstStyle/>
        <a:p>
          <a:endParaRPr lang="en-IN"/>
        </a:p>
      </dgm:t>
    </dgm:pt>
    <dgm:pt modelId="{3C8930CE-F291-4F55-B735-FEDA3DAD0E79}" type="sibTrans" cxnId="{DD8E639E-2C58-4A6B-AA3A-9F252DC386A7}">
      <dgm:prSet/>
      <dgm:spPr/>
      <dgm:t>
        <a:bodyPr/>
        <a:lstStyle/>
        <a:p>
          <a:endParaRPr lang="en-IN"/>
        </a:p>
      </dgm:t>
    </dgm:pt>
    <dgm:pt modelId="{12D69ABE-F079-4ABB-ABAA-A3C553453451}">
      <dgm:prSet phldrT="[Text]"/>
      <dgm:spPr/>
      <dgm:t>
        <a:bodyPr/>
        <a:lstStyle/>
        <a:p>
          <a:r>
            <a:rPr lang="en-US" dirty="0"/>
            <a:t>Residual Block 2 (Conv → BN → ReLU + Skip Connection)</a:t>
          </a:r>
          <a:endParaRPr lang="en-IN" dirty="0"/>
        </a:p>
        <a:p>
          <a:endParaRPr lang="en-IN" dirty="0"/>
        </a:p>
      </dgm:t>
    </dgm:pt>
    <dgm:pt modelId="{2C495B07-B80E-4652-984D-F28DE824B881}" type="parTrans" cxnId="{9BFEBFA2-45B9-4FDB-B5C4-22EFD057369E}">
      <dgm:prSet/>
      <dgm:spPr/>
      <dgm:t>
        <a:bodyPr/>
        <a:lstStyle/>
        <a:p>
          <a:endParaRPr lang="en-IN"/>
        </a:p>
      </dgm:t>
    </dgm:pt>
    <dgm:pt modelId="{5C3F7A6B-9C13-45FA-A2FE-92525CDB0FFD}" type="sibTrans" cxnId="{9BFEBFA2-45B9-4FDB-B5C4-22EFD057369E}">
      <dgm:prSet/>
      <dgm:spPr/>
      <dgm:t>
        <a:bodyPr/>
        <a:lstStyle/>
        <a:p>
          <a:endParaRPr lang="en-IN"/>
        </a:p>
      </dgm:t>
    </dgm:pt>
    <dgm:pt modelId="{3B6741BA-68B3-4EF7-81D3-A666C183DAB1}">
      <dgm:prSet phldrT="[Text]"/>
      <dgm:spPr/>
      <dgm:t>
        <a:bodyPr/>
        <a:lstStyle/>
        <a:p>
          <a:r>
            <a:rPr lang="en-IN" dirty="0"/>
            <a:t>Global Average Pooling</a:t>
          </a:r>
        </a:p>
      </dgm:t>
    </dgm:pt>
    <dgm:pt modelId="{EB01DADB-3788-478D-8242-8CFB190EFA05}" type="parTrans" cxnId="{62BC29E6-24CF-4271-97A7-37F37A7B6B44}">
      <dgm:prSet/>
      <dgm:spPr/>
      <dgm:t>
        <a:bodyPr/>
        <a:lstStyle/>
        <a:p>
          <a:endParaRPr lang="en-IN"/>
        </a:p>
      </dgm:t>
    </dgm:pt>
    <dgm:pt modelId="{03425CB3-6AAB-47C0-AEB0-CC4A70D10AA1}" type="sibTrans" cxnId="{62BC29E6-24CF-4271-97A7-37F37A7B6B44}">
      <dgm:prSet/>
      <dgm:spPr/>
      <dgm:t>
        <a:bodyPr/>
        <a:lstStyle/>
        <a:p>
          <a:endParaRPr lang="en-IN"/>
        </a:p>
      </dgm:t>
    </dgm:pt>
    <dgm:pt modelId="{EEF61A13-8D14-49D5-B288-CF969C94A7BC}">
      <dgm:prSet/>
      <dgm:spPr/>
      <dgm:t>
        <a:bodyPr/>
        <a:lstStyle/>
        <a:p>
          <a:r>
            <a:rPr lang="en-IN" dirty="0"/>
            <a:t>Fully Connected (Dense) Layer</a:t>
          </a:r>
        </a:p>
      </dgm:t>
    </dgm:pt>
    <dgm:pt modelId="{9D1FFB07-854D-48EB-A549-6667B662F31B}" type="parTrans" cxnId="{1292FC90-A8FB-43FE-80DC-C0D211C805D5}">
      <dgm:prSet/>
      <dgm:spPr/>
      <dgm:t>
        <a:bodyPr/>
        <a:lstStyle/>
        <a:p>
          <a:endParaRPr lang="en-IN"/>
        </a:p>
      </dgm:t>
    </dgm:pt>
    <dgm:pt modelId="{C15359F0-499F-41E4-997C-0EE1137AFA59}" type="sibTrans" cxnId="{1292FC90-A8FB-43FE-80DC-C0D211C805D5}">
      <dgm:prSet/>
      <dgm:spPr/>
      <dgm:t>
        <a:bodyPr/>
        <a:lstStyle/>
        <a:p>
          <a:endParaRPr lang="en-IN"/>
        </a:p>
      </dgm:t>
    </dgm:pt>
    <dgm:pt modelId="{75141B11-BBA4-42DC-B8B1-8CD1FDA6102B}">
      <dgm:prSet/>
      <dgm:spPr/>
      <dgm:t>
        <a:bodyPr/>
        <a:lstStyle/>
        <a:p>
          <a:r>
            <a:rPr lang="en-IN" dirty="0" err="1"/>
            <a:t>Softmax</a:t>
          </a:r>
          <a:r>
            <a:rPr lang="en-IN" dirty="0"/>
            <a:t> Output Layer</a:t>
          </a:r>
        </a:p>
      </dgm:t>
    </dgm:pt>
    <dgm:pt modelId="{AA053163-36E5-46CC-8342-C98501BF7686}" type="parTrans" cxnId="{E76EC294-8CE3-4DD0-B897-6670AB87E634}">
      <dgm:prSet/>
      <dgm:spPr/>
      <dgm:t>
        <a:bodyPr/>
        <a:lstStyle/>
        <a:p>
          <a:endParaRPr lang="en-IN"/>
        </a:p>
      </dgm:t>
    </dgm:pt>
    <dgm:pt modelId="{3451A593-E385-4565-B3B3-B5FE746F8A13}" type="sibTrans" cxnId="{E76EC294-8CE3-4DD0-B897-6670AB87E634}">
      <dgm:prSet/>
      <dgm:spPr/>
      <dgm:t>
        <a:bodyPr/>
        <a:lstStyle/>
        <a:p>
          <a:endParaRPr lang="en-IN"/>
        </a:p>
      </dgm:t>
    </dgm:pt>
    <dgm:pt modelId="{00ACC965-05AA-4E7E-8E09-FFC83BCF5943}">
      <dgm:prSet/>
      <dgm:spPr/>
      <dgm:t>
        <a:bodyPr/>
        <a:lstStyle/>
        <a:p>
          <a:r>
            <a:rPr lang="en-IN"/>
            <a:t>Prediction: In / Out</a:t>
          </a:r>
        </a:p>
      </dgm:t>
    </dgm:pt>
    <dgm:pt modelId="{8F2D48E8-EE7E-42A5-8CC2-56C5DF2ACB17}" type="parTrans" cxnId="{A21E5660-6961-4AEF-9288-EA20B64B4F36}">
      <dgm:prSet/>
      <dgm:spPr/>
      <dgm:t>
        <a:bodyPr/>
        <a:lstStyle/>
        <a:p>
          <a:endParaRPr lang="en-IN"/>
        </a:p>
      </dgm:t>
    </dgm:pt>
    <dgm:pt modelId="{1045FBD5-71EB-416E-9E62-D376DC2AA782}" type="sibTrans" cxnId="{A21E5660-6961-4AEF-9288-EA20B64B4F36}">
      <dgm:prSet/>
      <dgm:spPr/>
      <dgm:t>
        <a:bodyPr/>
        <a:lstStyle/>
        <a:p>
          <a:endParaRPr lang="en-IN"/>
        </a:p>
      </dgm:t>
    </dgm:pt>
    <dgm:pt modelId="{8E9595AB-FBD9-421B-AF1E-8DD80150B66C}" type="pres">
      <dgm:prSet presAssocID="{A6BC3AC9-C3A0-40D0-AB3C-E23913610690}" presName="Name0" presStyleCnt="0">
        <dgm:presLayoutVars>
          <dgm:dir/>
          <dgm:resizeHandles/>
        </dgm:presLayoutVars>
      </dgm:prSet>
      <dgm:spPr/>
    </dgm:pt>
    <dgm:pt modelId="{D9C801CB-AFA6-4317-A407-DF0294973381}" type="pres">
      <dgm:prSet presAssocID="{B181090D-8960-4D83-A6E8-187BB690A04D}" presName="compNode" presStyleCnt="0"/>
      <dgm:spPr/>
    </dgm:pt>
    <dgm:pt modelId="{0CE73895-0EF2-4B31-BA7E-2ACA3F012255}" type="pres">
      <dgm:prSet presAssocID="{B181090D-8960-4D83-A6E8-187BB690A04D}" presName="dummyConnPt" presStyleCnt="0"/>
      <dgm:spPr/>
    </dgm:pt>
    <dgm:pt modelId="{8C170DD1-74F7-4A80-B5C7-EB1CB65863A9}" type="pres">
      <dgm:prSet presAssocID="{B181090D-8960-4D83-A6E8-187BB690A04D}" presName="node" presStyleLbl="node1" presStyleIdx="0" presStyleCnt="9">
        <dgm:presLayoutVars>
          <dgm:bulletEnabled val="1"/>
        </dgm:presLayoutVars>
      </dgm:prSet>
      <dgm:spPr/>
    </dgm:pt>
    <dgm:pt modelId="{F33DF9D1-8910-4FA0-A6B8-01F81D1042BF}" type="pres">
      <dgm:prSet presAssocID="{097EF6AC-FB6B-4CBC-83DA-0022572F17AD}" presName="sibTrans" presStyleLbl="bgSibTrans2D1" presStyleIdx="0" presStyleCnt="8"/>
      <dgm:spPr/>
    </dgm:pt>
    <dgm:pt modelId="{F6D38E28-DEF5-4732-81D4-814F8A8C4DFE}" type="pres">
      <dgm:prSet presAssocID="{3998A7C4-2B67-47D8-B8AF-FA04EC91C896}" presName="compNode" presStyleCnt="0"/>
      <dgm:spPr/>
    </dgm:pt>
    <dgm:pt modelId="{ED944BA0-016F-4E34-B9E9-8850EFECD5EE}" type="pres">
      <dgm:prSet presAssocID="{3998A7C4-2B67-47D8-B8AF-FA04EC91C896}" presName="dummyConnPt" presStyleCnt="0"/>
      <dgm:spPr/>
    </dgm:pt>
    <dgm:pt modelId="{95308218-A000-4D21-979B-EB962C437138}" type="pres">
      <dgm:prSet presAssocID="{3998A7C4-2B67-47D8-B8AF-FA04EC91C896}" presName="node" presStyleLbl="node1" presStyleIdx="1" presStyleCnt="9">
        <dgm:presLayoutVars>
          <dgm:bulletEnabled val="1"/>
        </dgm:presLayoutVars>
      </dgm:prSet>
      <dgm:spPr/>
    </dgm:pt>
    <dgm:pt modelId="{A6A63F93-0D78-40FE-893C-E1BD7E7EB8D8}" type="pres">
      <dgm:prSet presAssocID="{ABF97CCD-C886-4E4C-A936-4B99CF6DBFC6}" presName="sibTrans" presStyleLbl="bgSibTrans2D1" presStyleIdx="1" presStyleCnt="8"/>
      <dgm:spPr/>
    </dgm:pt>
    <dgm:pt modelId="{61E7F7B1-5CF1-43DB-ADD4-93C65338C1A2}" type="pres">
      <dgm:prSet presAssocID="{EE97A74B-D0DA-4BB3-B1F8-25215DA22FB7}" presName="compNode" presStyleCnt="0"/>
      <dgm:spPr/>
    </dgm:pt>
    <dgm:pt modelId="{8A418B85-4B25-477A-A976-A83900301230}" type="pres">
      <dgm:prSet presAssocID="{EE97A74B-D0DA-4BB3-B1F8-25215DA22FB7}" presName="dummyConnPt" presStyleCnt="0"/>
      <dgm:spPr/>
    </dgm:pt>
    <dgm:pt modelId="{CE72EAD2-3D1C-4226-8DEA-A1A78AB39AE3}" type="pres">
      <dgm:prSet presAssocID="{EE97A74B-D0DA-4BB3-B1F8-25215DA22FB7}" presName="node" presStyleLbl="node1" presStyleIdx="2" presStyleCnt="9">
        <dgm:presLayoutVars>
          <dgm:bulletEnabled val="1"/>
        </dgm:presLayoutVars>
      </dgm:prSet>
      <dgm:spPr/>
    </dgm:pt>
    <dgm:pt modelId="{3B4D11AD-AEB3-4C6D-A787-8767416179C1}" type="pres">
      <dgm:prSet presAssocID="{90520DEA-0E31-4FE7-B132-F6087556E7A5}" presName="sibTrans" presStyleLbl="bgSibTrans2D1" presStyleIdx="2" presStyleCnt="8"/>
      <dgm:spPr/>
    </dgm:pt>
    <dgm:pt modelId="{F673E10C-73A6-4B35-B619-48F9DFE2754B}" type="pres">
      <dgm:prSet presAssocID="{6A6309ED-C85E-4F71-AA3B-D358610349AB}" presName="compNode" presStyleCnt="0"/>
      <dgm:spPr/>
    </dgm:pt>
    <dgm:pt modelId="{8E9C96F2-8F6F-42D3-A783-D13F040542A4}" type="pres">
      <dgm:prSet presAssocID="{6A6309ED-C85E-4F71-AA3B-D358610349AB}" presName="dummyConnPt" presStyleCnt="0"/>
      <dgm:spPr/>
    </dgm:pt>
    <dgm:pt modelId="{0DCE3085-A231-49C2-8B17-A3BF9000585F}" type="pres">
      <dgm:prSet presAssocID="{6A6309ED-C85E-4F71-AA3B-D358610349AB}" presName="node" presStyleLbl="node1" presStyleIdx="3" presStyleCnt="9">
        <dgm:presLayoutVars>
          <dgm:bulletEnabled val="1"/>
        </dgm:presLayoutVars>
      </dgm:prSet>
      <dgm:spPr/>
    </dgm:pt>
    <dgm:pt modelId="{7B95F02E-AEF5-4215-AED6-9FEB5E1B70B8}" type="pres">
      <dgm:prSet presAssocID="{3C8930CE-F291-4F55-B735-FEDA3DAD0E79}" presName="sibTrans" presStyleLbl="bgSibTrans2D1" presStyleIdx="3" presStyleCnt="8"/>
      <dgm:spPr/>
    </dgm:pt>
    <dgm:pt modelId="{67F366B0-8FC9-4B87-9E98-A93457678392}" type="pres">
      <dgm:prSet presAssocID="{12D69ABE-F079-4ABB-ABAA-A3C553453451}" presName="compNode" presStyleCnt="0"/>
      <dgm:spPr/>
    </dgm:pt>
    <dgm:pt modelId="{154CBB69-AA32-4D8D-AF3C-2F6E3A12FC91}" type="pres">
      <dgm:prSet presAssocID="{12D69ABE-F079-4ABB-ABAA-A3C553453451}" presName="dummyConnPt" presStyleCnt="0"/>
      <dgm:spPr/>
    </dgm:pt>
    <dgm:pt modelId="{6212D20C-516F-45D2-BCC7-CB113B6CC625}" type="pres">
      <dgm:prSet presAssocID="{12D69ABE-F079-4ABB-ABAA-A3C553453451}" presName="node" presStyleLbl="node1" presStyleIdx="4" presStyleCnt="9">
        <dgm:presLayoutVars>
          <dgm:bulletEnabled val="1"/>
        </dgm:presLayoutVars>
      </dgm:prSet>
      <dgm:spPr/>
    </dgm:pt>
    <dgm:pt modelId="{BD9D8D5D-B0CB-47EC-AC24-E06BB42FFEB7}" type="pres">
      <dgm:prSet presAssocID="{5C3F7A6B-9C13-45FA-A2FE-92525CDB0FFD}" presName="sibTrans" presStyleLbl="bgSibTrans2D1" presStyleIdx="4" presStyleCnt="8"/>
      <dgm:spPr/>
    </dgm:pt>
    <dgm:pt modelId="{EC87F836-39FD-4C5E-8C2A-708F2A6FB56E}" type="pres">
      <dgm:prSet presAssocID="{3B6741BA-68B3-4EF7-81D3-A666C183DAB1}" presName="compNode" presStyleCnt="0"/>
      <dgm:spPr/>
    </dgm:pt>
    <dgm:pt modelId="{51CE5566-3E9A-41B8-B28A-9DF87CF6F20C}" type="pres">
      <dgm:prSet presAssocID="{3B6741BA-68B3-4EF7-81D3-A666C183DAB1}" presName="dummyConnPt" presStyleCnt="0"/>
      <dgm:spPr/>
    </dgm:pt>
    <dgm:pt modelId="{71DC627D-0B0D-4893-8D17-E7B93B474D49}" type="pres">
      <dgm:prSet presAssocID="{3B6741BA-68B3-4EF7-81D3-A666C183DAB1}" presName="node" presStyleLbl="node1" presStyleIdx="5" presStyleCnt="9">
        <dgm:presLayoutVars>
          <dgm:bulletEnabled val="1"/>
        </dgm:presLayoutVars>
      </dgm:prSet>
      <dgm:spPr/>
    </dgm:pt>
    <dgm:pt modelId="{6E5EE55B-FF8C-458F-802E-197E46FB0921}" type="pres">
      <dgm:prSet presAssocID="{03425CB3-6AAB-47C0-AEB0-CC4A70D10AA1}" presName="sibTrans" presStyleLbl="bgSibTrans2D1" presStyleIdx="5" presStyleCnt="8"/>
      <dgm:spPr/>
    </dgm:pt>
    <dgm:pt modelId="{44B12CDE-284F-47DC-BFB4-5855A617C978}" type="pres">
      <dgm:prSet presAssocID="{EEF61A13-8D14-49D5-B288-CF969C94A7BC}" presName="compNode" presStyleCnt="0"/>
      <dgm:spPr/>
    </dgm:pt>
    <dgm:pt modelId="{B77AF6D3-DD9A-403C-8545-D3A9DE6AC472}" type="pres">
      <dgm:prSet presAssocID="{EEF61A13-8D14-49D5-B288-CF969C94A7BC}" presName="dummyConnPt" presStyleCnt="0"/>
      <dgm:spPr/>
    </dgm:pt>
    <dgm:pt modelId="{53395BDB-0803-4A67-BC4F-C5DC395769F1}" type="pres">
      <dgm:prSet presAssocID="{EEF61A13-8D14-49D5-B288-CF969C94A7BC}" presName="node" presStyleLbl="node1" presStyleIdx="6" presStyleCnt="9">
        <dgm:presLayoutVars>
          <dgm:bulletEnabled val="1"/>
        </dgm:presLayoutVars>
      </dgm:prSet>
      <dgm:spPr/>
    </dgm:pt>
    <dgm:pt modelId="{D16C5128-F80A-4858-8DD0-4C634054C2E0}" type="pres">
      <dgm:prSet presAssocID="{C15359F0-499F-41E4-997C-0EE1137AFA59}" presName="sibTrans" presStyleLbl="bgSibTrans2D1" presStyleIdx="6" presStyleCnt="8"/>
      <dgm:spPr/>
    </dgm:pt>
    <dgm:pt modelId="{8EE957A9-1ECB-4A8A-A16E-411578811047}" type="pres">
      <dgm:prSet presAssocID="{75141B11-BBA4-42DC-B8B1-8CD1FDA6102B}" presName="compNode" presStyleCnt="0"/>
      <dgm:spPr/>
    </dgm:pt>
    <dgm:pt modelId="{48306784-F039-4080-98B6-9EE0BC705288}" type="pres">
      <dgm:prSet presAssocID="{75141B11-BBA4-42DC-B8B1-8CD1FDA6102B}" presName="dummyConnPt" presStyleCnt="0"/>
      <dgm:spPr/>
    </dgm:pt>
    <dgm:pt modelId="{03D683CA-1F13-4DD9-BFEA-7797BAB9F517}" type="pres">
      <dgm:prSet presAssocID="{75141B11-BBA4-42DC-B8B1-8CD1FDA6102B}" presName="node" presStyleLbl="node1" presStyleIdx="7" presStyleCnt="9">
        <dgm:presLayoutVars>
          <dgm:bulletEnabled val="1"/>
        </dgm:presLayoutVars>
      </dgm:prSet>
      <dgm:spPr/>
    </dgm:pt>
    <dgm:pt modelId="{F677E330-7611-4E81-A693-7F92205BDC99}" type="pres">
      <dgm:prSet presAssocID="{3451A593-E385-4565-B3B3-B5FE746F8A13}" presName="sibTrans" presStyleLbl="bgSibTrans2D1" presStyleIdx="7" presStyleCnt="8"/>
      <dgm:spPr/>
    </dgm:pt>
    <dgm:pt modelId="{97A61D4A-91A9-474D-A3F9-A2614A31E9B6}" type="pres">
      <dgm:prSet presAssocID="{00ACC965-05AA-4E7E-8E09-FFC83BCF5943}" presName="compNode" presStyleCnt="0"/>
      <dgm:spPr/>
    </dgm:pt>
    <dgm:pt modelId="{8A60EDD5-7427-465F-8540-EA4157C3B9A7}" type="pres">
      <dgm:prSet presAssocID="{00ACC965-05AA-4E7E-8E09-FFC83BCF5943}" presName="dummyConnPt" presStyleCnt="0"/>
      <dgm:spPr/>
    </dgm:pt>
    <dgm:pt modelId="{276D4A92-291E-4A42-AA7C-24EC2AEBE213}" type="pres">
      <dgm:prSet presAssocID="{00ACC965-05AA-4E7E-8E09-FFC83BCF5943}" presName="node" presStyleLbl="node1" presStyleIdx="8" presStyleCnt="9">
        <dgm:presLayoutVars>
          <dgm:bulletEnabled val="1"/>
        </dgm:presLayoutVars>
      </dgm:prSet>
      <dgm:spPr/>
    </dgm:pt>
  </dgm:ptLst>
  <dgm:cxnLst>
    <dgm:cxn modelId="{933ACE21-743E-4B49-B4AE-E3C8C38B6564}" type="presOf" srcId="{EE97A74B-D0DA-4BB3-B1F8-25215DA22FB7}" destId="{CE72EAD2-3D1C-4226-8DEA-A1A78AB39AE3}" srcOrd="0" destOrd="0" presId="urn:microsoft.com/office/officeart/2005/8/layout/bProcess4"/>
    <dgm:cxn modelId="{DC34C727-7424-4C5F-83B3-2B84B74DC4E5}" type="presOf" srcId="{03425CB3-6AAB-47C0-AEB0-CC4A70D10AA1}" destId="{6E5EE55B-FF8C-458F-802E-197E46FB0921}" srcOrd="0" destOrd="0" presId="urn:microsoft.com/office/officeart/2005/8/layout/bProcess4"/>
    <dgm:cxn modelId="{2D0C6137-0829-46A3-BB11-F244B88FB010}" type="presOf" srcId="{3C8930CE-F291-4F55-B735-FEDA3DAD0E79}" destId="{7B95F02E-AEF5-4215-AED6-9FEB5E1B70B8}" srcOrd="0" destOrd="0" presId="urn:microsoft.com/office/officeart/2005/8/layout/bProcess4"/>
    <dgm:cxn modelId="{BF53403B-AE93-4C42-9B8B-43607EB8ED07}" type="presOf" srcId="{EEF61A13-8D14-49D5-B288-CF969C94A7BC}" destId="{53395BDB-0803-4A67-BC4F-C5DC395769F1}" srcOrd="0" destOrd="0" presId="urn:microsoft.com/office/officeart/2005/8/layout/bProcess4"/>
    <dgm:cxn modelId="{A21E5660-6961-4AEF-9288-EA20B64B4F36}" srcId="{A6BC3AC9-C3A0-40D0-AB3C-E23913610690}" destId="{00ACC965-05AA-4E7E-8E09-FFC83BCF5943}" srcOrd="8" destOrd="0" parTransId="{8F2D48E8-EE7E-42A5-8CC2-56C5DF2ACB17}" sibTransId="{1045FBD5-71EB-416E-9E62-D376DC2AA782}"/>
    <dgm:cxn modelId="{A9291361-6FDC-4454-9A4D-A11CB4768449}" type="presOf" srcId="{3998A7C4-2B67-47D8-B8AF-FA04EC91C896}" destId="{95308218-A000-4D21-979B-EB962C437138}" srcOrd="0" destOrd="0" presId="urn:microsoft.com/office/officeart/2005/8/layout/bProcess4"/>
    <dgm:cxn modelId="{86AA9263-85F7-476E-9202-1EE9D89D096C}" type="presOf" srcId="{097EF6AC-FB6B-4CBC-83DA-0022572F17AD}" destId="{F33DF9D1-8910-4FA0-A6B8-01F81D1042BF}" srcOrd="0" destOrd="0" presId="urn:microsoft.com/office/officeart/2005/8/layout/bProcess4"/>
    <dgm:cxn modelId="{6CBC2065-01CE-4F32-88AC-86FEA4D0C975}" type="presOf" srcId="{C15359F0-499F-41E4-997C-0EE1137AFA59}" destId="{D16C5128-F80A-4858-8DD0-4C634054C2E0}" srcOrd="0" destOrd="0" presId="urn:microsoft.com/office/officeart/2005/8/layout/bProcess4"/>
    <dgm:cxn modelId="{ED0F3D69-E2D6-44E9-A4D4-28851DC42581}" type="presOf" srcId="{6A6309ED-C85E-4F71-AA3B-D358610349AB}" destId="{0DCE3085-A231-49C2-8B17-A3BF9000585F}" srcOrd="0" destOrd="0" presId="urn:microsoft.com/office/officeart/2005/8/layout/bProcess4"/>
    <dgm:cxn modelId="{BF66AB69-2D56-484B-B483-442AFD9B575E}" srcId="{A6BC3AC9-C3A0-40D0-AB3C-E23913610690}" destId="{3998A7C4-2B67-47D8-B8AF-FA04EC91C896}" srcOrd="1" destOrd="0" parTransId="{1F7887C9-8B5A-4B12-A60F-EAF203E5F703}" sibTransId="{ABF97CCD-C886-4E4C-A936-4B99CF6DBFC6}"/>
    <dgm:cxn modelId="{5805EE6C-4333-4DA0-AB92-9669C764BCE1}" srcId="{A6BC3AC9-C3A0-40D0-AB3C-E23913610690}" destId="{EE97A74B-D0DA-4BB3-B1F8-25215DA22FB7}" srcOrd="2" destOrd="0" parTransId="{7ECBF11C-26A0-47C0-8C8C-E26CDA3A1CD3}" sibTransId="{90520DEA-0E31-4FE7-B132-F6087556E7A5}"/>
    <dgm:cxn modelId="{37D90B50-1589-44CE-8381-8D4AD1A44324}" type="presOf" srcId="{B181090D-8960-4D83-A6E8-187BB690A04D}" destId="{8C170DD1-74F7-4A80-B5C7-EB1CB65863A9}" srcOrd="0" destOrd="0" presId="urn:microsoft.com/office/officeart/2005/8/layout/bProcess4"/>
    <dgm:cxn modelId="{9E06B455-C364-485C-BE24-075FD49854D4}" type="presOf" srcId="{3451A593-E385-4565-B3B3-B5FE746F8A13}" destId="{F677E330-7611-4E81-A693-7F92205BDC99}" srcOrd="0" destOrd="0" presId="urn:microsoft.com/office/officeart/2005/8/layout/bProcess4"/>
    <dgm:cxn modelId="{97D9048A-2B18-4F19-A04F-2B8D3970ED41}" type="presOf" srcId="{5C3F7A6B-9C13-45FA-A2FE-92525CDB0FFD}" destId="{BD9D8D5D-B0CB-47EC-AC24-E06BB42FFEB7}" srcOrd="0" destOrd="0" presId="urn:microsoft.com/office/officeart/2005/8/layout/bProcess4"/>
    <dgm:cxn modelId="{2163338A-D385-4CE4-9D62-0DF566667DD8}" type="presOf" srcId="{12D69ABE-F079-4ABB-ABAA-A3C553453451}" destId="{6212D20C-516F-45D2-BCC7-CB113B6CC625}" srcOrd="0" destOrd="0" presId="urn:microsoft.com/office/officeart/2005/8/layout/bProcess4"/>
    <dgm:cxn modelId="{1292FC90-A8FB-43FE-80DC-C0D211C805D5}" srcId="{A6BC3AC9-C3A0-40D0-AB3C-E23913610690}" destId="{EEF61A13-8D14-49D5-B288-CF969C94A7BC}" srcOrd="6" destOrd="0" parTransId="{9D1FFB07-854D-48EB-A549-6667B662F31B}" sibTransId="{C15359F0-499F-41E4-997C-0EE1137AFA59}"/>
    <dgm:cxn modelId="{E76EC294-8CE3-4DD0-B897-6670AB87E634}" srcId="{A6BC3AC9-C3A0-40D0-AB3C-E23913610690}" destId="{75141B11-BBA4-42DC-B8B1-8CD1FDA6102B}" srcOrd="7" destOrd="0" parTransId="{AA053163-36E5-46CC-8342-C98501BF7686}" sibTransId="{3451A593-E385-4565-B3B3-B5FE746F8A13}"/>
    <dgm:cxn modelId="{DD8E639E-2C58-4A6B-AA3A-9F252DC386A7}" srcId="{A6BC3AC9-C3A0-40D0-AB3C-E23913610690}" destId="{6A6309ED-C85E-4F71-AA3B-D358610349AB}" srcOrd="3" destOrd="0" parTransId="{6C639582-7A8B-418B-98E4-D9824292C0B9}" sibTransId="{3C8930CE-F291-4F55-B735-FEDA3DAD0E79}"/>
    <dgm:cxn modelId="{0A852FA1-3B77-4647-A983-CD4CEFF04618}" type="presOf" srcId="{3B6741BA-68B3-4EF7-81D3-A666C183DAB1}" destId="{71DC627D-0B0D-4893-8D17-E7B93B474D49}" srcOrd="0" destOrd="0" presId="urn:microsoft.com/office/officeart/2005/8/layout/bProcess4"/>
    <dgm:cxn modelId="{9BFEBFA2-45B9-4FDB-B5C4-22EFD057369E}" srcId="{A6BC3AC9-C3A0-40D0-AB3C-E23913610690}" destId="{12D69ABE-F079-4ABB-ABAA-A3C553453451}" srcOrd="4" destOrd="0" parTransId="{2C495B07-B80E-4652-984D-F28DE824B881}" sibTransId="{5C3F7A6B-9C13-45FA-A2FE-92525CDB0FFD}"/>
    <dgm:cxn modelId="{6263C1AC-1516-44ED-8838-975BFE97775D}" type="presOf" srcId="{75141B11-BBA4-42DC-B8B1-8CD1FDA6102B}" destId="{03D683CA-1F13-4DD9-BFEA-7797BAB9F517}" srcOrd="0" destOrd="0" presId="urn:microsoft.com/office/officeart/2005/8/layout/bProcess4"/>
    <dgm:cxn modelId="{8325ABBC-5E59-44CC-ADCB-C09F085F7A56}" type="presOf" srcId="{ABF97CCD-C886-4E4C-A936-4B99CF6DBFC6}" destId="{A6A63F93-0D78-40FE-893C-E1BD7E7EB8D8}" srcOrd="0" destOrd="0" presId="urn:microsoft.com/office/officeart/2005/8/layout/bProcess4"/>
    <dgm:cxn modelId="{1C15CFDB-B943-4CA2-B494-15B76017F733}" type="presOf" srcId="{00ACC965-05AA-4E7E-8E09-FFC83BCF5943}" destId="{276D4A92-291E-4A42-AA7C-24EC2AEBE213}" srcOrd="0" destOrd="0" presId="urn:microsoft.com/office/officeart/2005/8/layout/bProcess4"/>
    <dgm:cxn modelId="{B53403DC-A944-4E2D-8556-F6922A7C9863}" type="presOf" srcId="{90520DEA-0E31-4FE7-B132-F6087556E7A5}" destId="{3B4D11AD-AEB3-4C6D-A787-8767416179C1}" srcOrd="0" destOrd="0" presId="urn:microsoft.com/office/officeart/2005/8/layout/bProcess4"/>
    <dgm:cxn modelId="{62BC29E6-24CF-4271-97A7-37F37A7B6B44}" srcId="{A6BC3AC9-C3A0-40D0-AB3C-E23913610690}" destId="{3B6741BA-68B3-4EF7-81D3-A666C183DAB1}" srcOrd="5" destOrd="0" parTransId="{EB01DADB-3788-478D-8242-8CFB190EFA05}" sibTransId="{03425CB3-6AAB-47C0-AEB0-CC4A70D10AA1}"/>
    <dgm:cxn modelId="{59C2E6F5-FDBC-420D-B88D-F2A06D24C0AA}" srcId="{A6BC3AC9-C3A0-40D0-AB3C-E23913610690}" destId="{B181090D-8960-4D83-A6E8-187BB690A04D}" srcOrd="0" destOrd="0" parTransId="{747CA9C3-938E-413D-ACD3-03E4584B01A9}" sibTransId="{097EF6AC-FB6B-4CBC-83DA-0022572F17AD}"/>
    <dgm:cxn modelId="{3BA497F6-5A71-4465-8C68-B31E8BF1EF22}" type="presOf" srcId="{A6BC3AC9-C3A0-40D0-AB3C-E23913610690}" destId="{8E9595AB-FBD9-421B-AF1E-8DD80150B66C}" srcOrd="0" destOrd="0" presId="urn:microsoft.com/office/officeart/2005/8/layout/bProcess4"/>
    <dgm:cxn modelId="{3E0A86A0-AFB3-49A3-AC6E-8905BDD1735C}" type="presParOf" srcId="{8E9595AB-FBD9-421B-AF1E-8DD80150B66C}" destId="{D9C801CB-AFA6-4317-A407-DF0294973381}" srcOrd="0" destOrd="0" presId="urn:microsoft.com/office/officeart/2005/8/layout/bProcess4"/>
    <dgm:cxn modelId="{AF5DEC9B-1452-4260-96CA-606012C1527C}" type="presParOf" srcId="{D9C801CB-AFA6-4317-A407-DF0294973381}" destId="{0CE73895-0EF2-4B31-BA7E-2ACA3F012255}" srcOrd="0" destOrd="0" presId="urn:microsoft.com/office/officeart/2005/8/layout/bProcess4"/>
    <dgm:cxn modelId="{0261AD76-0AF1-4FF6-8271-BC112430AEBA}" type="presParOf" srcId="{D9C801CB-AFA6-4317-A407-DF0294973381}" destId="{8C170DD1-74F7-4A80-B5C7-EB1CB65863A9}" srcOrd="1" destOrd="0" presId="urn:microsoft.com/office/officeart/2005/8/layout/bProcess4"/>
    <dgm:cxn modelId="{296D420B-F54B-4304-A2B2-4877466F74E6}" type="presParOf" srcId="{8E9595AB-FBD9-421B-AF1E-8DD80150B66C}" destId="{F33DF9D1-8910-4FA0-A6B8-01F81D1042BF}" srcOrd="1" destOrd="0" presId="urn:microsoft.com/office/officeart/2005/8/layout/bProcess4"/>
    <dgm:cxn modelId="{498C2FF3-F3AC-4654-AE3C-2BDF8627C317}" type="presParOf" srcId="{8E9595AB-FBD9-421B-AF1E-8DD80150B66C}" destId="{F6D38E28-DEF5-4732-81D4-814F8A8C4DFE}" srcOrd="2" destOrd="0" presId="urn:microsoft.com/office/officeart/2005/8/layout/bProcess4"/>
    <dgm:cxn modelId="{689E423A-6449-495F-AA62-1FB98F4CEBC0}" type="presParOf" srcId="{F6D38E28-DEF5-4732-81D4-814F8A8C4DFE}" destId="{ED944BA0-016F-4E34-B9E9-8850EFECD5EE}" srcOrd="0" destOrd="0" presId="urn:microsoft.com/office/officeart/2005/8/layout/bProcess4"/>
    <dgm:cxn modelId="{219C7214-02D1-4EB4-8991-A616CB5186E5}" type="presParOf" srcId="{F6D38E28-DEF5-4732-81D4-814F8A8C4DFE}" destId="{95308218-A000-4D21-979B-EB962C437138}" srcOrd="1" destOrd="0" presId="urn:microsoft.com/office/officeart/2005/8/layout/bProcess4"/>
    <dgm:cxn modelId="{08388CD3-8409-4115-92B9-57BCC42EBD3F}" type="presParOf" srcId="{8E9595AB-FBD9-421B-AF1E-8DD80150B66C}" destId="{A6A63F93-0D78-40FE-893C-E1BD7E7EB8D8}" srcOrd="3" destOrd="0" presId="urn:microsoft.com/office/officeart/2005/8/layout/bProcess4"/>
    <dgm:cxn modelId="{9E3EF0FD-1F47-45B9-8B60-748511DA36CF}" type="presParOf" srcId="{8E9595AB-FBD9-421B-AF1E-8DD80150B66C}" destId="{61E7F7B1-5CF1-43DB-ADD4-93C65338C1A2}" srcOrd="4" destOrd="0" presId="urn:microsoft.com/office/officeart/2005/8/layout/bProcess4"/>
    <dgm:cxn modelId="{82DF5AF7-39FD-4BCB-A62D-CE233215D5D3}" type="presParOf" srcId="{61E7F7B1-5CF1-43DB-ADD4-93C65338C1A2}" destId="{8A418B85-4B25-477A-A976-A83900301230}" srcOrd="0" destOrd="0" presId="urn:microsoft.com/office/officeart/2005/8/layout/bProcess4"/>
    <dgm:cxn modelId="{5C293939-70B9-4B79-B197-E39E600C6555}" type="presParOf" srcId="{61E7F7B1-5CF1-43DB-ADD4-93C65338C1A2}" destId="{CE72EAD2-3D1C-4226-8DEA-A1A78AB39AE3}" srcOrd="1" destOrd="0" presId="urn:microsoft.com/office/officeart/2005/8/layout/bProcess4"/>
    <dgm:cxn modelId="{8EE4F8BC-CDDB-4497-A87E-BE19103846E4}" type="presParOf" srcId="{8E9595AB-FBD9-421B-AF1E-8DD80150B66C}" destId="{3B4D11AD-AEB3-4C6D-A787-8767416179C1}" srcOrd="5" destOrd="0" presId="urn:microsoft.com/office/officeart/2005/8/layout/bProcess4"/>
    <dgm:cxn modelId="{256FD855-176C-43E7-BB37-A46CE97B5FFB}" type="presParOf" srcId="{8E9595AB-FBD9-421B-AF1E-8DD80150B66C}" destId="{F673E10C-73A6-4B35-B619-48F9DFE2754B}" srcOrd="6" destOrd="0" presId="urn:microsoft.com/office/officeart/2005/8/layout/bProcess4"/>
    <dgm:cxn modelId="{B309E6A9-B869-4C13-AFB5-7C49A0EA06D2}" type="presParOf" srcId="{F673E10C-73A6-4B35-B619-48F9DFE2754B}" destId="{8E9C96F2-8F6F-42D3-A783-D13F040542A4}" srcOrd="0" destOrd="0" presId="urn:microsoft.com/office/officeart/2005/8/layout/bProcess4"/>
    <dgm:cxn modelId="{74E7C461-7FD8-4B24-A5E2-1EE8EC9F2B95}" type="presParOf" srcId="{F673E10C-73A6-4B35-B619-48F9DFE2754B}" destId="{0DCE3085-A231-49C2-8B17-A3BF9000585F}" srcOrd="1" destOrd="0" presId="urn:microsoft.com/office/officeart/2005/8/layout/bProcess4"/>
    <dgm:cxn modelId="{E13602F0-2B65-4467-ABC0-C23C8512FCCF}" type="presParOf" srcId="{8E9595AB-FBD9-421B-AF1E-8DD80150B66C}" destId="{7B95F02E-AEF5-4215-AED6-9FEB5E1B70B8}" srcOrd="7" destOrd="0" presId="urn:microsoft.com/office/officeart/2005/8/layout/bProcess4"/>
    <dgm:cxn modelId="{F740E421-D8F0-45F1-B1BD-66509F2B67E8}" type="presParOf" srcId="{8E9595AB-FBD9-421B-AF1E-8DD80150B66C}" destId="{67F366B0-8FC9-4B87-9E98-A93457678392}" srcOrd="8" destOrd="0" presId="urn:microsoft.com/office/officeart/2005/8/layout/bProcess4"/>
    <dgm:cxn modelId="{588F28E2-3BA1-45F3-8C34-201C345C2D22}" type="presParOf" srcId="{67F366B0-8FC9-4B87-9E98-A93457678392}" destId="{154CBB69-AA32-4D8D-AF3C-2F6E3A12FC91}" srcOrd="0" destOrd="0" presId="urn:microsoft.com/office/officeart/2005/8/layout/bProcess4"/>
    <dgm:cxn modelId="{503C0F48-A8D3-41DB-AF4C-4FFFED401866}" type="presParOf" srcId="{67F366B0-8FC9-4B87-9E98-A93457678392}" destId="{6212D20C-516F-45D2-BCC7-CB113B6CC625}" srcOrd="1" destOrd="0" presId="urn:microsoft.com/office/officeart/2005/8/layout/bProcess4"/>
    <dgm:cxn modelId="{AFEF765E-9995-4525-B3C4-FA7BD4EFBED6}" type="presParOf" srcId="{8E9595AB-FBD9-421B-AF1E-8DD80150B66C}" destId="{BD9D8D5D-B0CB-47EC-AC24-E06BB42FFEB7}" srcOrd="9" destOrd="0" presId="urn:microsoft.com/office/officeart/2005/8/layout/bProcess4"/>
    <dgm:cxn modelId="{C14F8AA5-1589-41C8-A3DB-4CB48CB98115}" type="presParOf" srcId="{8E9595AB-FBD9-421B-AF1E-8DD80150B66C}" destId="{EC87F836-39FD-4C5E-8C2A-708F2A6FB56E}" srcOrd="10" destOrd="0" presId="urn:microsoft.com/office/officeart/2005/8/layout/bProcess4"/>
    <dgm:cxn modelId="{DE69D3CF-BB07-44C8-A7DA-9F73889E3450}" type="presParOf" srcId="{EC87F836-39FD-4C5E-8C2A-708F2A6FB56E}" destId="{51CE5566-3E9A-41B8-B28A-9DF87CF6F20C}" srcOrd="0" destOrd="0" presId="urn:microsoft.com/office/officeart/2005/8/layout/bProcess4"/>
    <dgm:cxn modelId="{6C227A4A-110D-4FB2-A0B2-60A1ACE168C7}" type="presParOf" srcId="{EC87F836-39FD-4C5E-8C2A-708F2A6FB56E}" destId="{71DC627D-0B0D-4893-8D17-E7B93B474D49}" srcOrd="1" destOrd="0" presId="urn:microsoft.com/office/officeart/2005/8/layout/bProcess4"/>
    <dgm:cxn modelId="{3E1B1D4B-5F5B-46DF-AF9B-356C1DC44A9F}" type="presParOf" srcId="{8E9595AB-FBD9-421B-AF1E-8DD80150B66C}" destId="{6E5EE55B-FF8C-458F-802E-197E46FB0921}" srcOrd="11" destOrd="0" presId="urn:microsoft.com/office/officeart/2005/8/layout/bProcess4"/>
    <dgm:cxn modelId="{2953C873-ABF2-458E-8BEF-A91EDEDFA77D}" type="presParOf" srcId="{8E9595AB-FBD9-421B-AF1E-8DD80150B66C}" destId="{44B12CDE-284F-47DC-BFB4-5855A617C978}" srcOrd="12" destOrd="0" presId="urn:microsoft.com/office/officeart/2005/8/layout/bProcess4"/>
    <dgm:cxn modelId="{80759487-EE78-4995-A52E-5F46329E12F8}" type="presParOf" srcId="{44B12CDE-284F-47DC-BFB4-5855A617C978}" destId="{B77AF6D3-DD9A-403C-8545-D3A9DE6AC472}" srcOrd="0" destOrd="0" presId="urn:microsoft.com/office/officeart/2005/8/layout/bProcess4"/>
    <dgm:cxn modelId="{93B1DCB8-938E-4081-84C4-6EA67289B09E}" type="presParOf" srcId="{44B12CDE-284F-47DC-BFB4-5855A617C978}" destId="{53395BDB-0803-4A67-BC4F-C5DC395769F1}" srcOrd="1" destOrd="0" presId="urn:microsoft.com/office/officeart/2005/8/layout/bProcess4"/>
    <dgm:cxn modelId="{52A6A2EC-3C49-40BB-874A-D33485CD18D2}" type="presParOf" srcId="{8E9595AB-FBD9-421B-AF1E-8DD80150B66C}" destId="{D16C5128-F80A-4858-8DD0-4C634054C2E0}" srcOrd="13" destOrd="0" presId="urn:microsoft.com/office/officeart/2005/8/layout/bProcess4"/>
    <dgm:cxn modelId="{8BCE998A-2776-4580-A693-03460B368385}" type="presParOf" srcId="{8E9595AB-FBD9-421B-AF1E-8DD80150B66C}" destId="{8EE957A9-1ECB-4A8A-A16E-411578811047}" srcOrd="14" destOrd="0" presId="urn:microsoft.com/office/officeart/2005/8/layout/bProcess4"/>
    <dgm:cxn modelId="{ACD813A7-DEE0-4213-B302-EFDDACE4E4C7}" type="presParOf" srcId="{8EE957A9-1ECB-4A8A-A16E-411578811047}" destId="{48306784-F039-4080-98B6-9EE0BC705288}" srcOrd="0" destOrd="0" presId="urn:microsoft.com/office/officeart/2005/8/layout/bProcess4"/>
    <dgm:cxn modelId="{098B3D1E-1C16-4739-8370-ABA32766C237}" type="presParOf" srcId="{8EE957A9-1ECB-4A8A-A16E-411578811047}" destId="{03D683CA-1F13-4DD9-BFEA-7797BAB9F517}" srcOrd="1" destOrd="0" presId="urn:microsoft.com/office/officeart/2005/8/layout/bProcess4"/>
    <dgm:cxn modelId="{B18A7957-2302-44FD-9546-51301905A8F3}" type="presParOf" srcId="{8E9595AB-FBD9-421B-AF1E-8DD80150B66C}" destId="{F677E330-7611-4E81-A693-7F92205BDC99}" srcOrd="15" destOrd="0" presId="urn:microsoft.com/office/officeart/2005/8/layout/bProcess4"/>
    <dgm:cxn modelId="{133387D6-7D66-45EF-94D7-B1793B8DA41C}" type="presParOf" srcId="{8E9595AB-FBD9-421B-AF1E-8DD80150B66C}" destId="{97A61D4A-91A9-474D-A3F9-A2614A31E9B6}" srcOrd="16" destOrd="0" presId="urn:microsoft.com/office/officeart/2005/8/layout/bProcess4"/>
    <dgm:cxn modelId="{C05C6478-CA9C-44F5-BF64-C8017F6D6DF7}" type="presParOf" srcId="{97A61D4A-91A9-474D-A3F9-A2614A31E9B6}" destId="{8A60EDD5-7427-465F-8540-EA4157C3B9A7}" srcOrd="0" destOrd="0" presId="urn:microsoft.com/office/officeart/2005/8/layout/bProcess4"/>
    <dgm:cxn modelId="{CA24E71F-22C5-47FA-8F12-BB5E6FAA47D4}" type="presParOf" srcId="{97A61D4A-91A9-474D-A3F9-A2614A31E9B6}" destId="{276D4A92-291E-4A42-AA7C-24EC2AEBE213}"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820E4D4-1C19-4818-B5FD-56805B25731A}"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IN"/>
        </a:p>
      </dgm:t>
    </dgm:pt>
    <dgm:pt modelId="{BD87E7EC-1A45-433A-99D1-DBF51AAD43B4}">
      <dgm:prSet phldrT="[Text]" custT="1"/>
      <dgm:spPr/>
      <dgm:t>
        <a:bodyPr/>
        <a:lstStyle/>
        <a:p>
          <a:r>
            <a:rPr lang="en-IN" sz="1600" b="1" dirty="0">
              <a:latin typeface="Nunito Sans 10pt SemiExpanded B" pitchFamily="2" charset="0"/>
            </a:rPr>
            <a:t>Data Preparation </a:t>
          </a:r>
        </a:p>
      </dgm:t>
    </dgm:pt>
    <dgm:pt modelId="{E32E661C-9CDC-4F4A-A0A9-CFB488E06E64}" type="parTrans" cxnId="{0D16F554-FF7D-4E34-BBA1-D122ED46D795}">
      <dgm:prSet/>
      <dgm:spPr/>
      <dgm:t>
        <a:bodyPr/>
        <a:lstStyle/>
        <a:p>
          <a:endParaRPr lang="en-IN" b="1">
            <a:latin typeface="Nunito Sans 10pt SemiExpanded B" pitchFamily="2" charset="0"/>
          </a:endParaRPr>
        </a:p>
      </dgm:t>
    </dgm:pt>
    <dgm:pt modelId="{B1077295-64C9-4B4C-934F-66A3B26284C9}" type="sibTrans" cxnId="{0D16F554-FF7D-4E34-BBA1-D122ED46D795}">
      <dgm:prSet/>
      <dgm:spPr/>
      <dgm:t>
        <a:bodyPr/>
        <a:lstStyle/>
        <a:p>
          <a:endParaRPr lang="en-IN" b="1">
            <a:latin typeface="Nunito Sans 10pt SemiExpanded B" pitchFamily="2" charset="0"/>
          </a:endParaRPr>
        </a:p>
      </dgm:t>
    </dgm:pt>
    <dgm:pt modelId="{5AF8B700-ABF3-473A-A34A-89378BFB4299}">
      <dgm:prSet phldrT="[Text]" custT="1"/>
      <dgm:spPr/>
      <dgm:t>
        <a:bodyPr/>
        <a:lstStyle/>
        <a:p>
          <a:r>
            <a:rPr lang="en-IN" sz="1600" b="1" dirty="0">
              <a:latin typeface="Nunito Sans 10pt SemiExpanded B" pitchFamily="2" charset="0"/>
            </a:rPr>
            <a:t>Model Training</a:t>
          </a:r>
        </a:p>
      </dgm:t>
    </dgm:pt>
    <dgm:pt modelId="{3C592310-BF03-4DE6-9B37-08C6AE1F908A}" type="parTrans" cxnId="{41DFF31D-A112-400D-BE93-2D41CC1D06A9}">
      <dgm:prSet/>
      <dgm:spPr/>
      <dgm:t>
        <a:bodyPr/>
        <a:lstStyle/>
        <a:p>
          <a:endParaRPr lang="en-IN" b="1">
            <a:latin typeface="Nunito Sans 10pt SemiExpanded B" pitchFamily="2" charset="0"/>
          </a:endParaRPr>
        </a:p>
      </dgm:t>
    </dgm:pt>
    <dgm:pt modelId="{BBBAD921-1365-461F-B645-204DB8895BD8}" type="sibTrans" cxnId="{41DFF31D-A112-400D-BE93-2D41CC1D06A9}">
      <dgm:prSet/>
      <dgm:spPr/>
      <dgm:t>
        <a:bodyPr/>
        <a:lstStyle/>
        <a:p>
          <a:endParaRPr lang="en-IN" b="1">
            <a:latin typeface="Nunito Sans 10pt SemiExpanded B" pitchFamily="2" charset="0"/>
          </a:endParaRPr>
        </a:p>
      </dgm:t>
    </dgm:pt>
    <dgm:pt modelId="{08AAC5BB-2C5B-436F-BDBE-7C9E21CD6E0C}">
      <dgm:prSet phldrT="[Text]" custT="1"/>
      <dgm:spPr/>
      <dgm:t>
        <a:bodyPr/>
        <a:lstStyle/>
        <a:p>
          <a:r>
            <a:rPr lang="en-IN" sz="1600" b="1" dirty="0">
              <a:latin typeface="Nunito Sans 10pt SemiExpanded B" pitchFamily="2" charset="0"/>
            </a:rPr>
            <a:t>Validation &amp; Testing </a:t>
          </a:r>
        </a:p>
      </dgm:t>
    </dgm:pt>
    <dgm:pt modelId="{F7D65F0D-3C6B-43A7-88FC-74B846F72B0B}" type="parTrans" cxnId="{CFE4E34F-40BB-4B99-B8AA-F10644FABD12}">
      <dgm:prSet/>
      <dgm:spPr/>
      <dgm:t>
        <a:bodyPr/>
        <a:lstStyle/>
        <a:p>
          <a:endParaRPr lang="en-IN" b="1">
            <a:latin typeface="Nunito Sans 10pt SemiExpanded B" pitchFamily="2" charset="0"/>
          </a:endParaRPr>
        </a:p>
      </dgm:t>
    </dgm:pt>
    <dgm:pt modelId="{40AA58FC-5774-4EB0-95CF-0B92C8642580}" type="sibTrans" cxnId="{CFE4E34F-40BB-4B99-B8AA-F10644FABD12}">
      <dgm:prSet/>
      <dgm:spPr/>
      <dgm:t>
        <a:bodyPr/>
        <a:lstStyle/>
        <a:p>
          <a:endParaRPr lang="en-IN" b="1">
            <a:latin typeface="Nunito Sans 10pt SemiExpanded B" pitchFamily="2" charset="0"/>
          </a:endParaRPr>
        </a:p>
      </dgm:t>
    </dgm:pt>
    <dgm:pt modelId="{619B59FC-007B-4A08-8368-6B291B13D726}">
      <dgm:prSet phldrT="[Text]" custT="1"/>
      <dgm:spPr/>
      <dgm:t>
        <a:bodyPr/>
        <a:lstStyle/>
        <a:p>
          <a:r>
            <a:rPr lang="en-IN" sz="1600" b="1" dirty="0">
              <a:latin typeface="Nunito Sans 10pt SemiExpanded B" pitchFamily="2" charset="0"/>
            </a:rPr>
            <a:t>Hyperparameter Tuning</a:t>
          </a:r>
        </a:p>
      </dgm:t>
    </dgm:pt>
    <dgm:pt modelId="{C8B95D3F-1842-41F9-A45E-DB13C1D650B9}" type="parTrans" cxnId="{4CB07C4F-A297-483E-B7C6-AF30C36792B3}">
      <dgm:prSet/>
      <dgm:spPr/>
      <dgm:t>
        <a:bodyPr/>
        <a:lstStyle/>
        <a:p>
          <a:endParaRPr lang="en-IN" b="1">
            <a:latin typeface="Nunito Sans 10pt SemiExpanded B" pitchFamily="2" charset="0"/>
          </a:endParaRPr>
        </a:p>
      </dgm:t>
    </dgm:pt>
    <dgm:pt modelId="{6C4DF9EF-B15F-4B6F-B276-3581CBF2AC84}" type="sibTrans" cxnId="{4CB07C4F-A297-483E-B7C6-AF30C36792B3}">
      <dgm:prSet/>
      <dgm:spPr/>
      <dgm:t>
        <a:bodyPr/>
        <a:lstStyle/>
        <a:p>
          <a:endParaRPr lang="en-IN" b="1">
            <a:latin typeface="Nunito Sans 10pt SemiExpanded B" pitchFamily="2" charset="0"/>
          </a:endParaRPr>
        </a:p>
      </dgm:t>
    </dgm:pt>
    <dgm:pt modelId="{B320F08A-8528-4A1E-946A-3B7B96DE1AC1}">
      <dgm:prSet phldrT="[Text]" custT="1"/>
      <dgm:spPr/>
      <dgm:t>
        <a:bodyPr/>
        <a:lstStyle/>
        <a:p>
          <a:r>
            <a:rPr lang="en-IN" sz="1600" b="1" dirty="0">
              <a:latin typeface="Nunito Sans 10pt SemiExpanded B" pitchFamily="2" charset="0"/>
            </a:rPr>
            <a:t>Integration </a:t>
          </a:r>
        </a:p>
      </dgm:t>
    </dgm:pt>
    <dgm:pt modelId="{8C9AA2FE-6F0D-4748-A779-F626406084B8}" type="parTrans" cxnId="{7B4CC9D2-7344-4B67-827B-D6E84D80536D}">
      <dgm:prSet/>
      <dgm:spPr/>
      <dgm:t>
        <a:bodyPr/>
        <a:lstStyle/>
        <a:p>
          <a:endParaRPr lang="en-IN" b="1">
            <a:latin typeface="Nunito Sans 10pt SemiExpanded B" pitchFamily="2" charset="0"/>
          </a:endParaRPr>
        </a:p>
      </dgm:t>
    </dgm:pt>
    <dgm:pt modelId="{B1C94ACE-0F20-465E-AA97-2E5EF3A6F67D}" type="sibTrans" cxnId="{7B4CC9D2-7344-4B67-827B-D6E84D80536D}">
      <dgm:prSet/>
      <dgm:spPr/>
      <dgm:t>
        <a:bodyPr/>
        <a:lstStyle/>
        <a:p>
          <a:endParaRPr lang="en-IN" b="1">
            <a:latin typeface="Nunito Sans 10pt SemiExpanded B" pitchFamily="2" charset="0"/>
          </a:endParaRPr>
        </a:p>
      </dgm:t>
    </dgm:pt>
    <dgm:pt modelId="{CBDC7BAE-B2B8-48BF-B3BC-FBBA00BA277A}" type="pres">
      <dgm:prSet presAssocID="{C820E4D4-1C19-4818-B5FD-56805B25731A}" presName="Name0" presStyleCnt="0">
        <dgm:presLayoutVars>
          <dgm:chMax val="11"/>
          <dgm:chPref val="11"/>
          <dgm:dir/>
          <dgm:resizeHandles/>
        </dgm:presLayoutVars>
      </dgm:prSet>
      <dgm:spPr/>
    </dgm:pt>
    <dgm:pt modelId="{A080CFE2-1700-4EBF-95B8-B19269249160}" type="pres">
      <dgm:prSet presAssocID="{B320F08A-8528-4A1E-946A-3B7B96DE1AC1}" presName="Accent5" presStyleCnt="0"/>
      <dgm:spPr/>
    </dgm:pt>
    <dgm:pt modelId="{8485A277-3D7B-460C-A13F-0EAB44E7B41F}" type="pres">
      <dgm:prSet presAssocID="{B320F08A-8528-4A1E-946A-3B7B96DE1AC1}" presName="Accent" presStyleLbl="node1" presStyleIdx="0" presStyleCnt="5"/>
      <dgm:spPr/>
    </dgm:pt>
    <dgm:pt modelId="{81EA12BF-5DE7-4DA3-AC43-6A89119A228B}" type="pres">
      <dgm:prSet presAssocID="{B320F08A-8528-4A1E-946A-3B7B96DE1AC1}" presName="ParentBackground5" presStyleCnt="0"/>
      <dgm:spPr/>
    </dgm:pt>
    <dgm:pt modelId="{3B15BDED-FCB5-47A8-977B-BD5F8B4348D8}" type="pres">
      <dgm:prSet presAssocID="{B320F08A-8528-4A1E-946A-3B7B96DE1AC1}" presName="ParentBackground" presStyleLbl="fgAcc1" presStyleIdx="0" presStyleCnt="5"/>
      <dgm:spPr/>
    </dgm:pt>
    <dgm:pt modelId="{C5666B95-A65F-4D83-B3DC-4753C96484A2}" type="pres">
      <dgm:prSet presAssocID="{B320F08A-8528-4A1E-946A-3B7B96DE1AC1}" presName="Parent5" presStyleLbl="revTx" presStyleIdx="0" presStyleCnt="0">
        <dgm:presLayoutVars>
          <dgm:chMax val="1"/>
          <dgm:chPref val="1"/>
          <dgm:bulletEnabled val="1"/>
        </dgm:presLayoutVars>
      </dgm:prSet>
      <dgm:spPr/>
    </dgm:pt>
    <dgm:pt modelId="{5DADE163-DEB2-4146-BFEC-804BD5829E8E}" type="pres">
      <dgm:prSet presAssocID="{619B59FC-007B-4A08-8368-6B291B13D726}" presName="Accent4" presStyleCnt="0"/>
      <dgm:spPr/>
    </dgm:pt>
    <dgm:pt modelId="{C44059C7-23FC-4F70-BB41-1979E6722E10}" type="pres">
      <dgm:prSet presAssocID="{619B59FC-007B-4A08-8368-6B291B13D726}" presName="Accent" presStyleLbl="node1" presStyleIdx="1" presStyleCnt="5"/>
      <dgm:spPr/>
    </dgm:pt>
    <dgm:pt modelId="{F8BAD038-A82F-4627-A079-049DB9726762}" type="pres">
      <dgm:prSet presAssocID="{619B59FC-007B-4A08-8368-6B291B13D726}" presName="ParentBackground4" presStyleCnt="0"/>
      <dgm:spPr/>
    </dgm:pt>
    <dgm:pt modelId="{AADF069C-93F1-4018-B5B2-5ED134F4CDA9}" type="pres">
      <dgm:prSet presAssocID="{619B59FC-007B-4A08-8368-6B291B13D726}" presName="ParentBackground" presStyleLbl="fgAcc1" presStyleIdx="1" presStyleCnt="5"/>
      <dgm:spPr/>
    </dgm:pt>
    <dgm:pt modelId="{CB48D513-E1EC-4504-89FC-8C6FC97B5B38}" type="pres">
      <dgm:prSet presAssocID="{619B59FC-007B-4A08-8368-6B291B13D726}" presName="Parent4" presStyleLbl="revTx" presStyleIdx="0" presStyleCnt="0">
        <dgm:presLayoutVars>
          <dgm:chMax val="1"/>
          <dgm:chPref val="1"/>
          <dgm:bulletEnabled val="1"/>
        </dgm:presLayoutVars>
      </dgm:prSet>
      <dgm:spPr/>
    </dgm:pt>
    <dgm:pt modelId="{886611F6-6714-44CA-AC54-E421811966D9}" type="pres">
      <dgm:prSet presAssocID="{08AAC5BB-2C5B-436F-BDBE-7C9E21CD6E0C}" presName="Accent3" presStyleCnt="0"/>
      <dgm:spPr/>
    </dgm:pt>
    <dgm:pt modelId="{48DC2762-27C8-4EF8-AA9D-B6A6C19B75C4}" type="pres">
      <dgm:prSet presAssocID="{08AAC5BB-2C5B-436F-BDBE-7C9E21CD6E0C}" presName="Accent" presStyleLbl="node1" presStyleIdx="2" presStyleCnt="5"/>
      <dgm:spPr/>
    </dgm:pt>
    <dgm:pt modelId="{F38556DC-16A7-4042-B5F1-501A61596DEF}" type="pres">
      <dgm:prSet presAssocID="{08AAC5BB-2C5B-436F-BDBE-7C9E21CD6E0C}" presName="ParentBackground3" presStyleCnt="0"/>
      <dgm:spPr/>
    </dgm:pt>
    <dgm:pt modelId="{3D9E85F8-1FD1-4459-BDA6-F2B2B6DAE0EE}" type="pres">
      <dgm:prSet presAssocID="{08AAC5BB-2C5B-436F-BDBE-7C9E21CD6E0C}" presName="ParentBackground" presStyleLbl="fgAcc1" presStyleIdx="2" presStyleCnt="5"/>
      <dgm:spPr/>
    </dgm:pt>
    <dgm:pt modelId="{41341806-09DE-4C8D-ABC5-46C4E111AE37}" type="pres">
      <dgm:prSet presAssocID="{08AAC5BB-2C5B-436F-BDBE-7C9E21CD6E0C}" presName="Parent3" presStyleLbl="revTx" presStyleIdx="0" presStyleCnt="0">
        <dgm:presLayoutVars>
          <dgm:chMax val="1"/>
          <dgm:chPref val="1"/>
          <dgm:bulletEnabled val="1"/>
        </dgm:presLayoutVars>
      </dgm:prSet>
      <dgm:spPr/>
    </dgm:pt>
    <dgm:pt modelId="{4233F7F5-8DF4-49C1-A9B4-A984ED44889B}" type="pres">
      <dgm:prSet presAssocID="{5AF8B700-ABF3-473A-A34A-89378BFB4299}" presName="Accent2" presStyleCnt="0"/>
      <dgm:spPr/>
    </dgm:pt>
    <dgm:pt modelId="{5AFE042D-4E06-49E4-8BFE-82FF80B97EBF}" type="pres">
      <dgm:prSet presAssocID="{5AF8B700-ABF3-473A-A34A-89378BFB4299}" presName="Accent" presStyleLbl="node1" presStyleIdx="3" presStyleCnt="5"/>
      <dgm:spPr/>
    </dgm:pt>
    <dgm:pt modelId="{1CD76ACB-30D8-4B7F-8DF4-47449FC21C98}" type="pres">
      <dgm:prSet presAssocID="{5AF8B700-ABF3-473A-A34A-89378BFB4299}" presName="ParentBackground2" presStyleCnt="0"/>
      <dgm:spPr/>
    </dgm:pt>
    <dgm:pt modelId="{085947E9-82B1-497F-8A55-7F803DAD4E5E}" type="pres">
      <dgm:prSet presAssocID="{5AF8B700-ABF3-473A-A34A-89378BFB4299}" presName="ParentBackground" presStyleLbl="fgAcc1" presStyleIdx="3" presStyleCnt="5"/>
      <dgm:spPr/>
    </dgm:pt>
    <dgm:pt modelId="{9073DA50-6547-4F47-B064-B023B2E623ED}" type="pres">
      <dgm:prSet presAssocID="{5AF8B700-ABF3-473A-A34A-89378BFB4299}" presName="Parent2" presStyleLbl="revTx" presStyleIdx="0" presStyleCnt="0">
        <dgm:presLayoutVars>
          <dgm:chMax val="1"/>
          <dgm:chPref val="1"/>
          <dgm:bulletEnabled val="1"/>
        </dgm:presLayoutVars>
      </dgm:prSet>
      <dgm:spPr/>
    </dgm:pt>
    <dgm:pt modelId="{625F6C48-DF34-4E13-B35C-85B31F1ED638}" type="pres">
      <dgm:prSet presAssocID="{BD87E7EC-1A45-433A-99D1-DBF51AAD43B4}" presName="Accent1" presStyleCnt="0"/>
      <dgm:spPr/>
    </dgm:pt>
    <dgm:pt modelId="{27787105-2FFA-4BAA-83FB-70CCE359AC97}" type="pres">
      <dgm:prSet presAssocID="{BD87E7EC-1A45-433A-99D1-DBF51AAD43B4}" presName="Accent" presStyleLbl="node1" presStyleIdx="4" presStyleCnt="5"/>
      <dgm:spPr/>
    </dgm:pt>
    <dgm:pt modelId="{F5567184-EC0E-4217-A138-93CBC0FE6590}" type="pres">
      <dgm:prSet presAssocID="{BD87E7EC-1A45-433A-99D1-DBF51AAD43B4}" presName="ParentBackground1" presStyleCnt="0"/>
      <dgm:spPr/>
    </dgm:pt>
    <dgm:pt modelId="{84681173-29DB-4EEF-934D-C62D9CB8996C}" type="pres">
      <dgm:prSet presAssocID="{BD87E7EC-1A45-433A-99D1-DBF51AAD43B4}" presName="ParentBackground" presStyleLbl="fgAcc1" presStyleIdx="4" presStyleCnt="5"/>
      <dgm:spPr/>
    </dgm:pt>
    <dgm:pt modelId="{5CCF3FE7-9EC8-40C6-86AD-7DA79A0E3E2E}" type="pres">
      <dgm:prSet presAssocID="{BD87E7EC-1A45-433A-99D1-DBF51AAD43B4}" presName="Parent1" presStyleLbl="revTx" presStyleIdx="0" presStyleCnt="0">
        <dgm:presLayoutVars>
          <dgm:chMax val="1"/>
          <dgm:chPref val="1"/>
          <dgm:bulletEnabled val="1"/>
        </dgm:presLayoutVars>
      </dgm:prSet>
      <dgm:spPr/>
    </dgm:pt>
  </dgm:ptLst>
  <dgm:cxnLst>
    <dgm:cxn modelId="{967F5B00-0B7E-4AF9-AD2D-CE3F18291690}" type="presOf" srcId="{5AF8B700-ABF3-473A-A34A-89378BFB4299}" destId="{9073DA50-6547-4F47-B064-B023B2E623ED}" srcOrd="1" destOrd="0" presId="urn:microsoft.com/office/officeart/2011/layout/CircleProcess"/>
    <dgm:cxn modelId="{037FDC07-5D62-485C-8119-3F977BFE04D0}" type="presOf" srcId="{619B59FC-007B-4A08-8368-6B291B13D726}" destId="{CB48D513-E1EC-4504-89FC-8C6FC97B5B38}" srcOrd="1" destOrd="0" presId="urn:microsoft.com/office/officeart/2011/layout/CircleProcess"/>
    <dgm:cxn modelId="{41DFF31D-A112-400D-BE93-2D41CC1D06A9}" srcId="{C820E4D4-1C19-4818-B5FD-56805B25731A}" destId="{5AF8B700-ABF3-473A-A34A-89378BFB4299}" srcOrd="1" destOrd="0" parTransId="{3C592310-BF03-4DE6-9B37-08C6AE1F908A}" sibTransId="{BBBAD921-1365-461F-B645-204DB8895BD8}"/>
    <dgm:cxn modelId="{9891B834-380D-41B1-9A8D-19C0436F7747}" type="presOf" srcId="{B320F08A-8528-4A1E-946A-3B7B96DE1AC1}" destId="{3B15BDED-FCB5-47A8-977B-BD5F8B4348D8}" srcOrd="0" destOrd="0" presId="urn:microsoft.com/office/officeart/2011/layout/CircleProcess"/>
    <dgm:cxn modelId="{CA4ADC6E-12FC-4090-9D57-E7B42502C015}" type="presOf" srcId="{08AAC5BB-2C5B-436F-BDBE-7C9E21CD6E0C}" destId="{3D9E85F8-1FD1-4459-BDA6-F2B2B6DAE0EE}" srcOrd="0" destOrd="0" presId="urn:microsoft.com/office/officeart/2011/layout/CircleProcess"/>
    <dgm:cxn modelId="{8631116F-3B3B-4C72-8A5B-8FB540F3689C}" type="presOf" srcId="{C820E4D4-1C19-4818-B5FD-56805B25731A}" destId="{CBDC7BAE-B2B8-48BF-B3BC-FBBA00BA277A}" srcOrd="0" destOrd="0" presId="urn:microsoft.com/office/officeart/2011/layout/CircleProcess"/>
    <dgm:cxn modelId="{4CB07C4F-A297-483E-B7C6-AF30C36792B3}" srcId="{C820E4D4-1C19-4818-B5FD-56805B25731A}" destId="{619B59FC-007B-4A08-8368-6B291B13D726}" srcOrd="3" destOrd="0" parTransId="{C8B95D3F-1842-41F9-A45E-DB13C1D650B9}" sibTransId="{6C4DF9EF-B15F-4B6F-B276-3581CBF2AC84}"/>
    <dgm:cxn modelId="{CFE4E34F-40BB-4B99-B8AA-F10644FABD12}" srcId="{C820E4D4-1C19-4818-B5FD-56805B25731A}" destId="{08AAC5BB-2C5B-436F-BDBE-7C9E21CD6E0C}" srcOrd="2" destOrd="0" parTransId="{F7D65F0D-3C6B-43A7-88FC-74B846F72B0B}" sibTransId="{40AA58FC-5774-4EB0-95CF-0B92C8642580}"/>
    <dgm:cxn modelId="{A8572A71-D9EC-4C5A-AAAE-6BF0916F49D7}" type="presOf" srcId="{5AF8B700-ABF3-473A-A34A-89378BFB4299}" destId="{085947E9-82B1-497F-8A55-7F803DAD4E5E}" srcOrd="0" destOrd="0" presId="urn:microsoft.com/office/officeart/2011/layout/CircleProcess"/>
    <dgm:cxn modelId="{0D16F554-FF7D-4E34-BBA1-D122ED46D795}" srcId="{C820E4D4-1C19-4818-B5FD-56805B25731A}" destId="{BD87E7EC-1A45-433A-99D1-DBF51AAD43B4}" srcOrd="0" destOrd="0" parTransId="{E32E661C-9CDC-4F4A-A0A9-CFB488E06E64}" sibTransId="{B1077295-64C9-4B4C-934F-66A3B26284C9}"/>
    <dgm:cxn modelId="{AB875075-0A09-4701-817A-135D5C6B037F}" type="presOf" srcId="{BD87E7EC-1A45-433A-99D1-DBF51AAD43B4}" destId="{84681173-29DB-4EEF-934D-C62D9CB8996C}" srcOrd="0" destOrd="0" presId="urn:microsoft.com/office/officeart/2011/layout/CircleProcess"/>
    <dgm:cxn modelId="{4EB6D67D-2ABD-4A44-B40F-82F5FB731FA7}" type="presOf" srcId="{BD87E7EC-1A45-433A-99D1-DBF51AAD43B4}" destId="{5CCF3FE7-9EC8-40C6-86AD-7DA79A0E3E2E}" srcOrd="1" destOrd="0" presId="urn:microsoft.com/office/officeart/2011/layout/CircleProcess"/>
    <dgm:cxn modelId="{D4C24AA7-07A8-49F0-BCD6-704AC66A9BE2}" type="presOf" srcId="{08AAC5BB-2C5B-436F-BDBE-7C9E21CD6E0C}" destId="{41341806-09DE-4C8D-ABC5-46C4E111AE37}" srcOrd="1" destOrd="0" presId="urn:microsoft.com/office/officeart/2011/layout/CircleProcess"/>
    <dgm:cxn modelId="{7B4CC9D2-7344-4B67-827B-D6E84D80536D}" srcId="{C820E4D4-1C19-4818-B5FD-56805B25731A}" destId="{B320F08A-8528-4A1E-946A-3B7B96DE1AC1}" srcOrd="4" destOrd="0" parTransId="{8C9AA2FE-6F0D-4748-A779-F626406084B8}" sibTransId="{B1C94ACE-0F20-465E-AA97-2E5EF3A6F67D}"/>
    <dgm:cxn modelId="{104D65EE-5306-4131-966E-634FBF0206C4}" type="presOf" srcId="{619B59FC-007B-4A08-8368-6B291B13D726}" destId="{AADF069C-93F1-4018-B5B2-5ED134F4CDA9}" srcOrd="0" destOrd="0" presId="urn:microsoft.com/office/officeart/2011/layout/CircleProcess"/>
    <dgm:cxn modelId="{9268AEF1-9821-4647-AB24-20012EFAB767}" type="presOf" srcId="{B320F08A-8528-4A1E-946A-3B7B96DE1AC1}" destId="{C5666B95-A65F-4D83-B3DC-4753C96484A2}" srcOrd="1" destOrd="0" presId="urn:microsoft.com/office/officeart/2011/layout/CircleProcess"/>
    <dgm:cxn modelId="{0F81DE54-AB15-4D89-89D9-4B477A5FC2E3}" type="presParOf" srcId="{CBDC7BAE-B2B8-48BF-B3BC-FBBA00BA277A}" destId="{A080CFE2-1700-4EBF-95B8-B19269249160}" srcOrd="0" destOrd="0" presId="urn:microsoft.com/office/officeart/2011/layout/CircleProcess"/>
    <dgm:cxn modelId="{1A35F9CA-C5C9-416B-94E1-94B41AEA6A3C}" type="presParOf" srcId="{A080CFE2-1700-4EBF-95B8-B19269249160}" destId="{8485A277-3D7B-460C-A13F-0EAB44E7B41F}" srcOrd="0" destOrd="0" presId="urn:microsoft.com/office/officeart/2011/layout/CircleProcess"/>
    <dgm:cxn modelId="{9859DF99-A58F-4C37-A3BE-568844D8FFE1}" type="presParOf" srcId="{CBDC7BAE-B2B8-48BF-B3BC-FBBA00BA277A}" destId="{81EA12BF-5DE7-4DA3-AC43-6A89119A228B}" srcOrd="1" destOrd="0" presId="urn:microsoft.com/office/officeart/2011/layout/CircleProcess"/>
    <dgm:cxn modelId="{6B9CF4AF-808C-4BBE-B27D-9D7F6B1E8D97}" type="presParOf" srcId="{81EA12BF-5DE7-4DA3-AC43-6A89119A228B}" destId="{3B15BDED-FCB5-47A8-977B-BD5F8B4348D8}" srcOrd="0" destOrd="0" presId="urn:microsoft.com/office/officeart/2011/layout/CircleProcess"/>
    <dgm:cxn modelId="{83FAB17D-9C36-492A-B523-4B161780350D}" type="presParOf" srcId="{CBDC7BAE-B2B8-48BF-B3BC-FBBA00BA277A}" destId="{C5666B95-A65F-4D83-B3DC-4753C96484A2}" srcOrd="2" destOrd="0" presId="urn:microsoft.com/office/officeart/2011/layout/CircleProcess"/>
    <dgm:cxn modelId="{05E0C3E9-0708-40F7-B5F8-84974D9F6781}" type="presParOf" srcId="{CBDC7BAE-B2B8-48BF-B3BC-FBBA00BA277A}" destId="{5DADE163-DEB2-4146-BFEC-804BD5829E8E}" srcOrd="3" destOrd="0" presId="urn:microsoft.com/office/officeart/2011/layout/CircleProcess"/>
    <dgm:cxn modelId="{4D3A833C-FD41-4169-A5ED-97DFF5FB08CF}" type="presParOf" srcId="{5DADE163-DEB2-4146-BFEC-804BD5829E8E}" destId="{C44059C7-23FC-4F70-BB41-1979E6722E10}" srcOrd="0" destOrd="0" presId="urn:microsoft.com/office/officeart/2011/layout/CircleProcess"/>
    <dgm:cxn modelId="{92E04C45-C380-455D-ADCE-8E35F2505A6F}" type="presParOf" srcId="{CBDC7BAE-B2B8-48BF-B3BC-FBBA00BA277A}" destId="{F8BAD038-A82F-4627-A079-049DB9726762}" srcOrd="4" destOrd="0" presId="urn:microsoft.com/office/officeart/2011/layout/CircleProcess"/>
    <dgm:cxn modelId="{F4AE7B36-1DDD-4E33-8565-25F2D459139C}" type="presParOf" srcId="{F8BAD038-A82F-4627-A079-049DB9726762}" destId="{AADF069C-93F1-4018-B5B2-5ED134F4CDA9}" srcOrd="0" destOrd="0" presId="urn:microsoft.com/office/officeart/2011/layout/CircleProcess"/>
    <dgm:cxn modelId="{8CCFDB1E-CAAC-443E-81EA-705A2DC9AB5C}" type="presParOf" srcId="{CBDC7BAE-B2B8-48BF-B3BC-FBBA00BA277A}" destId="{CB48D513-E1EC-4504-89FC-8C6FC97B5B38}" srcOrd="5" destOrd="0" presId="urn:microsoft.com/office/officeart/2011/layout/CircleProcess"/>
    <dgm:cxn modelId="{E8D6EF18-E6DD-4B3E-99F1-514A7FDA0225}" type="presParOf" srcId="{CBDC7BAE-B2B8-48BF-B3BC-FBBA00BA277A}" destId="{886611F6-6714-44CA-AC54-E421811966D9}" srcOrd="6" destOrd="0" presId="urn:microsoft.com/office/officeart/2011/layout/CircleProcess"/>
    <dgm:cxn modelId="{854614DD-0307-4179-8C6C-34482BEFD6D8}" type="presParOf" srcId="{886611F6-6714-44CA-AC54-E421811966D9}" destId="{48DC2762-27C8-4EF8-AA9D-B6A6C19B75C4}" srcOrd="0" destOrd="0" presId="urn:microsoft.com/office/officeart/2011/layout/CircleProcess"/>
    <dgm:cxn modelId="{4DEFBE70-8937-4F29-8A47-FF6C6A3CF869}" type="presParOf" srcId="{CBDC7BAE-B2B8-48BF-B3BC-FBBA00BA277A}" destId="{F38556DC-16A7-4042-B5F1-501A61596DEF}" srcOrd="7" destOrd="0" presId="urn:microsoft.com/office/officeart/2011/layout/CircleProcess"/>
    <dgm:cxn modelId="{D9C86E02-91C4-4B6A-8C6A-B9F08B071F62}" type="presParOf" srcId="{F38556DC-16A7-4042-B5F1-501A61596DEF}" destId="{3D9E85F8-1FD1-4459-BDA6-F2B2B6DAE0EE}" srcOrd="0" destOrd="0" presId="urn:microsoft.com/office/officeart/2011/layout/CircleProcess"/>
    <dgm:cxn modelId="{BA6BF49E-B4D5-4165-A84D-3B27AD2DC2BB}" type="presParOf" srcId="{CBDC7BAE-B2B8-48BF-B3BC-FBBA00BA277A}" destId="{41341806-09DE-4C8D-ABC5-46C4E111AE37}" srcOrd="8" destOrd="0" presId="urn:microsoft.com/office/officeart/2011/layout/CircleProcess"/>
    <dgm:cxn modelId="{5033D842-5A48-4BB5-AA31-96676E8F8BCC}" type="presParOf" srcId="{CBDC7BAE-B2B8-48BF-B3BC-FBBA00BA277A}" destId="{4233F7F5-8DF4-49C1-A9B4-A984ED44889B}" srcOrd="9" destOrd="0" presId="urn:microsoft.com/office/officeart/2011/layout/CircleProcess"/>
    <dgm:cxn modelId="{AEEAB24E-494F-48F4-A9FC-05085537F684}" type="presParOf" srcId="{4233F7F5-8DF4-49C1-A9B4-A984ED44889B}" destId="{5AFE042D-4E06-49E4-8BFE-82FF80B97EBF}" srcOrd="0" destOrd="0" presId="urn:microsoft.com/office/officeart/2011/layout/CircleProcess"/>
    <dgm:cxn modelId="{1DC21D33-2CF3-4900-B249-DFCBAC3AA48A}" type="presParOf" srcId="{CBDC7BAE-B2B8-48BF-B3BC-FBBA00BA277A}" destId="{1CD76ACB-30D8-4B7F-8DF4-47449FC21C98}" srcOrd="10" destOrd="0" presId="urn:microsoft.com/office/officeart/2011/layout/CircleProcess"/>
    <dgm:cxn modelId="{121235F1-61E4-4A18-9DD2-319D9F99A258}" type="presParOf" srcId="{1CD76ACB-30D8-4B7F-8DF4-47449FC21C98}" destId="{085947E9-82B1-497F-8A55-7F803DAD4E5E}" srcOrd="0" destOrd="0" presId="urn:microsoft.com/office/officeart/2011/layout/CircleProcess"/>
    <dgm:cxn modelId="{729005F6-C5BA-4B44-9B60-BBAA4EC53236}" type="presParOf" srcId="{CBDC7BAE-B2B8-48BF-B3BC-FBBA00BA277A}" destId="{9073DA50-6547-4F47-B064-B023B2E623ED}" srcOrd="11" destOrd="0" presId="urn:microsoft.com/office/officeart/2011/layout/CircleProcess"/>
    <dgm:cxn modelId="{B2CE75B7-B2EB-4272-982E-AF660ED790A7}" type="presParOf" srcId="{CBDC7BAE-B2B8-48BF-B3BC-FBBA00BA277A}" destId="{625F6C48-DF34-4E13-B35C-85B31F1ED638}" srcOrd="12" destOrd="0" presId="urn:microsoft.com/office/officeart/2011/layout/CircleProcess"/>
    <dgm:cxn modelId="{15017B1C-3C79-442E-B61D-9FE0240DC3FA}" type="presParOf" srcId="{625F6C48-DF34-4E13-B35C-85B31F1ED638}" destId="{27787105-2FFA-4BAA-83FB-70CCE359AC97}" srcOrd="0" destOrd="0" presId="urn:microsoft.com/office/officeart/2011/layout/CircleProcess"/>
    <dgm:cxn modelId="{B4ED1401-92BE-44A1-B1D1-375EA189DF0C}" type="presParOf" srcId="{CBDC7BAE-B2B8-48BF-B3BC-FBBA00BA277A}" destId="{F5567184-EC0E-4217-A138-93CBC0FE6590}" srcOrd="13" destOrd="0" presId="urn:microsoft.com/office/officeart/2011/layout/CircleProcess"/>
    <dgm:cxn modelId="{34106C23-95BC-4023-8E3F-1B1C94D5DCAE}" type="presParOf" srcId="{F5567184-EC0E-4217-A138-93CBC0FE6590}" destId="{84681173-29DB-4EEF-934D-C62D9CB8996C}" srcOrd="0" destOrd="0" presId="urn:microsoft.com/office/officeart/2011/layout/CircleProcess"/>
    <dgm:cxn modelId="{F04DEBE1-0717-456A-9190-FCD11B72F6F9}" type="presParOf" srcId="{CBDC7BAE-B2B8-48BF-B3BC-FBBA00BA277A}" destId="{5CCF3FE7-9EC8-40C6-86AD-7DA79A0E3E2E}" srcOrd="14"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6F931893-0140-41F4-9F13-077C0F33D51D}" type="doc">
      <dgm:prSet loTypeId="urn:microsoft.com/office/officeart/2005/8/layout/cycle4" loCatId="matrix" qsTypeId="urn:microsoft.com/office/officeart/2005/8/quickstyle/3d1" qsCatId="3D" csTypeId="urn:microsoft.com/office/officeart/2005/8/colors/accent1_3" csCatId="accent1" phldr="1"/>
      <dgm:spPr/>
      <dgm:t>
        <a:bodyPr/>
        <a:lstStyle/>
        <a:p>
          <a:endParaRPr lang="en-IN"/>
        </a:p>
      </dgm:t>
    </dgm:pt>
    <dgm:pt modelId="{7BCD906F-149D-4B03-B956-9924DEFB0D81}">
      <dgm:prSet phldrT="[Text]"/>
      <dgm:spPr/>
      <dgm:t>
        <a:bodyPr/>
        <a:lstStyle/>
        <a:p>
          <a:pPr>
            <a:buNone/>
          </a:pPr>
          <a:r>
            <a:rPr lang="en-US">
              <a:latin typeface="Raleway" pitchFamily="34" charset="0"/>
              <a:ea typeface="Raleway" pitchFamily="34" charset="-122"/>
              <a:cs typeface="Raleway" pitchFamily="34" charset="-120"/>
            </a:rPr>
            <a:t>Improved Accuracy</a:t>
          </a:r>
          <a:endParaRPr lang="en-IN" dirty="0"/>
        </a:p>
      </dgm:t>
    </dgm:pt>
    <dgm:pt modelId="{02C9E908-D8E3-4CD8-B0D3-15E47FB3610D}" type="parTrans" cxnId="{CCD12BA1-A9CA-4624-AB07-79F7D277F5A0}">
      <dgm:prSet/>
      <dgm:spPr/>
      <dgm:t>
        <a:bodyPr/>
        <a:lstStyle/>
        <a:p>
          <a:endParaRPr lang="en-IN"/>
        </a:p>
      </dgm:t>
    </dgm:pt>
    <dgm:pt modelId="{C4209D38-D5EC-4583-BEFC-1C7818DDDDCE}" type="sibTrans" cxnId="{CCD12BA1-A9CA-4624-AB07-79F7D277F5A0}">
      <dgm:prSet/>
      <dgm:spPr/>
      <dgm:t>
        <a:bodyPr/>
        <a:lstStyle/>
        <a:p>
          <a:endParaRPr lang="en-IN"/>
        </a:p>
      </dgm:t>
    </dgm:pt>
    <dgm:pt modelId="{6DB2ECC8-BB66-4010-96F0-D5F2B9545EB9}">
      <dgm:prSet phldrT="[Text]"/>
      <dgm:spPr/>
      <dgm:t>
        <a:bodyPr/>
        <a:lstStyle/>
        <a:p>
          <a:pPr>
            <a:buNone/>
          </a:pPr>
          <a:r>
            <a:rPr lang="en-US" dirty="0">
              <a:latin typeface="Nunito Sans 10pt SemiExpanded M" pitchFamily="2" charset="0"/>
              <a:ea typeface="Roboto" pitchFamily="34" charset="-122"/>
              <a:cs typeface="Roboto" pitchFamily="34" charset="-120"/>
            </a:rPr>
            <a:t>   Reduces subjectivity in decision making</a:t>
          </a:r>
          <a:endParaRPr lang="en-IN" dirty="0">
            <a:latin typeface="Nunito Sans 10pt SemiExpanded M" pitchFamily="2" charset="0"/>
          </a:endParaRPr>
        </a:p>
      </dgm:t>
    </dgm:pt>
    <dgm:pt modelId="{B18CF85B-3269-4024-B157-06A4D23A93F5}" type="parTrans" cxnId="{80F31D00-55CD-4311-9FB5-BA3E08A3B3F3}">
      <dgm:prSet/>
      <dgm:spPr/>
      <dgm:t>
        <a:bodyPr/>
        <a:lstStyle/>
        <a:p>
          <a:endParaRPr lang="en-IN"/>
        </a:p>
      </dgm:t>
    </dgm:pt>
    <dgm:pt modelId="{F2D797E3-B497-4B8C-9C3E-2E0F166F511D}" type="sibTrans" cxnId="{80F31D00-55CD-4311-9FB5-BA3E08A3B3F3}">
      <dgm:prSet/>
      <dgm:spPr/>
      <dgm:t>
        <a:bodyPr/>
        <a:lstStyle/>
        <a:p>
          <a:endParaRPr lang="en-IN"/>
        </a:p>
      </dgm:t>
    </dgm:pt>
    <dgm:pt modelId="{F09EC498-8444-4BF6-A05C-41B3D8D45726}">
      <dgm:prSet phldrT="[Text]"/>
      <dgm:spPr/>
      <dgm:t>
        <a:bodyPr/>
        <a:lstStyle/>
        <a:p>
          <a:pPr>
            <a:buNone/>
          </a:pPr>
          <a:r>
            <a:rPr lang="en-US">
              <a:latin typeface="Raleway" pitchFamily="34" charset="0"/>
              <a:ea typeface="Raleway" pitchFamily="34" charset="-122"/>
              <a:cs typeface="Raleway" pitchFamily="34" charset="-120"/>
            </a:rPr>
            <a:t>Faster Decision Making</a:t>
          </a:r>
          <a:endParaRPr lang="en-IN" dirty="0"/>
        </a:p>
      </dgm:t>
    </dgm:pt>
    <dgm:pt modelId="{E56861FC-5C3E-4181-9034-ED6B41131A03}" type="parTrans" cxnId="{DF30DD06-0D61-4CB2-AB0D-A12E3756BC3C}">
      <dgm:prSet/>
      <dgm:spPr/>
      <dgm:t>
        <a:bodyPr/>
        <a:lstStyle/>
        <a:p>
          <a:endParaRPr lang="en-IN"/>
        </a:p>
      </dgm:t>
    </dgm:pt>
    <dgm:pt modelId="{E0D526CB-A38E-433C-8BBE-BD51409F6BFA}" type="sibTrans" cxnId="{DF30DD06-0D61-4CB2-AB0D-A12E3756BC3C}">
      <dgm:prSet/>
      <dgm:spPr/>
      <dgm:t>
        <a:bodyPr/>
        <a:lstStyle/>
        <a:p>
          <a:endParaRPr lang="en-IN"/>
        </a:p>
      </dgm:t>
    </dgm:pt>
    <dgm:pt modelId="{8BCCFD91-3727-45BF-891E-11741F76FAAF}">
      <dgm:prSet phldrT="[Text]"/>
      <dgm:spPr/>
      <dgm:t>
        <a:bodyPr/>
        <a:lstStyle/>
        <a:p>
          <a:pPr>
            <a:buNone/>
          </a:pPr>
          <a:r>
            <a:rPr lang="en-US" dirty="0">
              <a:latin typeface="Nunito Sans 10pt SemiExpanded M" pitchFamily="2" charset="0"/>
              <a:ea typeface="Roboto" pitchFamily="34" charset="-122"/>
              <a:cs typeface="Roboto" pitchFamily="34" charset="-120"/>
            </a:rPr>
            <a:t>Provides real time feedback for quick decisions</a:t>
          </a:r>
          <a:endParaRPr lang="en-IN" dirty="0">
            <a:latin typeface="Nunito Sans 10pt SemiExpanded M" pitchFamily="2" charset="0"/>
          </a:endParaRPr>
        </a:p>
      </dgm:t>
    </dgm:pt>
    <dgm:pt modelId="{D1953B1B-6CE7-45AE-A9BE-F797F4DC1407}" type="parTrans" cxnId="{97F1E182-6348-4F47-9A7A-684496B696A5}">
      <dgm:prSet/>
      <dgm:spPr/>
      <dgm:t>
        <a:bodyPr/>
        <a:lstStyle/>
        <a:p>
          <a:endParaRPr lang="en-IN"/>
        </a:p>
      </dgm:t>
    </dgm:pt>
    <dgm:pt modelId="{BBF67AC2-8CEA-4396-AF8D-848971F6A06A}" type="sibTrans" cxnId="{97F1E182-6348-4F47-9A7A-684496B696A5}">
      <dgm:prSet/>
      <dgm:spPr/>
      <dgm:t>
        <a:bodyPr/>
        <a:lstStyle/>
        <a:p>
          <a:endParaRPr lang="en-IN"/>
        </a:p>
      </dgm:t>
    </dgm:pt>
    <dgm:pt modelId="{873E4011-45DB-4395-B9A2-637670558C21}">
      <dgm:prSet phldrT="[Text]" custT="1"/>
      <dgm:spPr/>
      <dgm:t>
        <a:bodyPr/>
        <a:lstStyle/>
        <a:p>
          <a:r>
            <a:rPr lang="en-IN" sz="2400" dirty="0"/>
            <a:t>Reduced Time</a:t>
          </a:r>
        </a:p>
      </dgm:t>
    </dgm:pt>
    <dgm:pt modelId="{0EC448F1-5B8F-4FC8-B99F-3AF52E32203A}" type="parTrans" cxnId="{44EFA2EF-3885-425A-8675-0B423486B3F1}">
      <dgm:prSet/>
      <dgm:spPr/>
      <dgm:t>
        <a:bodyPr/>
        <a:lstStyle/>
        <a:p>
          <a:endParaRPr lang="en-IN"/>
        </a:p>
      </dgm:t>
    </dgm:pt>
    <dgm:pt modelId="{9221196F-708E-4324-881A-CF2815DA230D}" type="sibTrans" cxnId="{44EFA2EF-3885-425A-8675-0B423486B3F1}">
      <dgm:prSet/>
      <dgm:spPr/>
      <dgm:t>
        <a:bodyPr/>
        <a:lstStyle/>
        <a:p>
          <a:endParaRPr lang="en-IN"/>
        </a:p>
      </dgm:t>
    </dgm:pt>
    <dgm:pt modelId="{BB6C2E7D-C626-4E2A-9522-5BD989633F02}">
      <dgm:prSet phldrT="[Text]"/>
      <dgm:spPr/>
      <dgm:t>
        <a:bodyPr/>
        <a:lstStyle/>
        <a:p>
          <a:r>
            <a:rPr lang="en-IN" dirty="0"/>
            <a:t>Reduces time to milliseconds in giving decisions.</a:t>
          </a:r>
        </a:p>
      </dgm:t>
    </dgm:pt>
    <dgm:pt modelId="{8AAFBC89-B4ED-40ED-8886-636FB35EFA5E}" type="parTrans" cxnId="{08E0B0CE-8C9B-4A2D-9ECF-784D8849740E}">
      <dgm:prSet/>
      <dgm:spPr/>
      <dgm:t>
        <a:bodyPr/>
        <a:lstStyle/>
        <a:p>
          <a:endParaRPr lang="en-IN"/>
        </a:p>
      </dgm:t>
    </dgm:pt>
    <dgm:pt modelId="{2AD468A1-1C5D-4BF2-B749-57C0C36A8DF8}" type="sibTrans" cxnId="{08E0B0CE-8C9B-4A2D-9ECF-784D8849740E}">
      <dgm:prSet/>
      <dgm:spPr/>
      <dgm:t>
        <a:bodyPr/>
        <a:lstStyle/>
        <a:p>
          <a:endParaRPr lang="en-IN"/>
        </a:p>
      </dgm:t>
    </dgm:pt>
    <dgm:pt modelId="{18E2C832-106A-4C04-9A7D-2EDE7D0EB4FC}">
      <dgm:prSet phldrT="[Text]"/>
      <dgm:spPr/>
      <dgm:t>
        <a:bodyPr/>
        <a:lstStyle/>
        <a:p>
          <a:pPr>
            <a:buNone/>
          </a:pPr>
          <a:r>
            <a:rPr lang="en-US" dirty="0">
              <a:latin typeface="Raleway" pitchFamily="34" charset="0"/>
              <a:ea typeface="Raleway" pitchFamily="34" charset="-122"/>
              <a:cs typeface="Raleway" pitchFamily="34" charset="-120"/>
            </a:rPr>
            <a:t>Enhanced Fan Experience</a:t>
          </a:r>
          <a:endParaRPr lang="en-IN" dirty="0"/>
        </a:p>
      </dgm:t>
    </dgm:pt>
    <dgm:pt modelId="{63C6AD29-78A6-478D-8E67-6C500EB0537A}" type="parTrans" cxnId="{7E5A0DBC-0919-4538-B4D3-1DAEE27C1A7B}">
      <dgm:prSet/>
      <dgm:spPr/>
      <dgm:t>
        <a:bodyPr/>
        <a:lstStyle/>
        <a:p>
          <a:endParaRPr lang="en-IN"/>
        </a:p>
      </dgm:t>
    </dgm:pt>
    <dgm:pt modelId="{F4403B6C-9AD1-4368-B709-A10362C9B85E}" type="sibTrans" cxnId="{7E5A0DBC-0919-4538-B4D3-1DAEE27C1A7B}">
      <dgm:prSet/>
      <dgm:spPr/>
      <dgm:t>
        <a:bodyPr/>
        <a:lstStyle/>
        <a:p>
          <a:endParaRPr lang="en-IN"/>
        </a:p>
      </dgm:t>
    </dgm:pt>
    <dgm:pt modelId="{BDFA48FE-4B72-451B-AAB8-FCF62ADD6418}">
      <dgm:prSet phldrT="[Text]"/>
      <dgm:spPr/>
      <dgm:t>
        <a:bodyPr/>
        <a:lstStyle/>
        <a:p>
          <a:pPr>
            <a:buNone/>
          </a:pPr>
          <a:r>
            <a:rPr lang="en-US" dirty="0">
              <a:latin typeface="Nunito Sans 10pt SemiExpanded M" pitchFamily="2" charset="0"/>
              <a:ea typeface="Roboto" pitchFamily="34" charset="-122"/>
              <a:cs typeface="Roboto" pitchFamily="34" charset="-120"/>
            </a:rPr>
            <a:t>   Adds a new dimension to the viewing experience</a:t>
          </a:r>
          <a:endParaRPr lang="en-IN" dirty="0">
            <a:latin typeface="Nunito Sans 10pt SemiExpanded M" pitchFamily="2" charset="0"/>
          </a:endParaRPr>
        </a:p>
      </dgm:t>
    </dgm:pt>
    <dgm:pt modelId="{385E86C9-8A20-48E2-9962-B1F682A83032}" type="parTrans" cxnId="{1BB58F82-DDE7-400E-A134-FB9AA9B2253B}">
      <dgm:prSet/>
      <dgm:spPr/>
      <dgm:t>
        <a:bodyPr/>
        <a:lstStyle/>
        <a:p>
          <a:endParaRPr lang="en-IN"/>
        </a:p>
      </dgm:t>
    </dgm:pt>
    <dgm:pt modelId="{B568A714-2956-4270-926D-920AF6DA5D1C}" type="sibTrans" cxnId="{1BB58F82-DDE7-400E-A134-FB9AA9B2253B}">
      <dgm:prSet/>
      <dgm:spPr/>
      <dgm:t>
        <a:bodyPr/>
        <a:lstStyle/>
        <a:p>
          <a:endParaRPr lang="en-IN"/>
        </a:p>
      </dgm:t>
    </dgm:pt>
    <dgm:pt modelId="{1A5D3FCE-CB07-45BD-8151-1BE791C46B54}" type="pres">
      <dgm:prSet presAssocID="{6F931893-0140-41F4-9F13-077C0F33D51D}" presName="cycleMatrixDiagram" presStyleCnt="0">
        <dgm:presLayoutVars>
          <dgm:chMax val="1"/>
          <dgm:dir/>
          <dgm:animLvl val="lvl"/>
          <dgm:resizeHandles val="exact"/>
        </dgm:presLayoutVars>
      </dgm:prSet>
      <dgm:spPr/>
    </dgm:pt>
    <dgm:pt modelId="{4A1BDAB3-AFBA-46D5-A319-E54BF789DFD1}" type="pres">
      <dgm:prSet presAssocID="{6F931893-0140-41F4-9F13-077C0F33D51D}" presName="children" presStyleCnt="0"/>
      <dgm:spPr/>
    </dgm:pt>
    <dgm:pt modelId="{AFC6C1C4-F856-4EAE-A05E-C19F6AE5364D}" type="pres">
      <dgm:prSet presAssocID="{6F931893-0140-41F4-9F13-077C0F33D51D}" presName="child1group" presStyleCnt="0"/>
      <dgm:spPr/>
    </dgm:pt>
    <dgm:pt modelId="{0F4E654A-5544-49EC-A468-DCB124847F0F}" type="pres">
      <dgm:prSet presAssocID="{6F931893-0140-41F4-9F13-077C0F33D51D}" presName="child1" presStyleLbl="bgAcc1" presStyleIdx="0" presStyleCnt="4"/>
      <dgm:spPr/>
    </dgm:pt>
    <dgm:pt modelId="{EC9BFC51-CF5A-45B9-BC3D-55020421352E}" type="pres">
      <dgm:prSet presAssocID="{6F931893-0140-41F4-9F13-077C0F33D51D}" presName="child1Text" presStyleLbl="bgAcc1" presStyleIdx="0" presStyleCnt="4">
        <dgm:presLayoutVars>
          <dgm:bulletEnabled val="1"/>
        </dgm:presLayoutVars>
      </dgm:prSet>
      <dgm:spPr/>
    </dgm:pt>
    <dgm:pt modelId="{043850D2-9EAF-4A8B-8348-AFBDFE37E013}" type="pres">
      <dgm:prSet presAssocID="{6F931893-0140-41F4-9F13-077C0F33D51D}" presName="child2group" presStyleCnt="0"/>
      <dgm:spPr/>
    </dgm:pt>
    <dgm:pt modelId="{87B742D7-5954-427D-9101-3A9CED0BD8DE}" type="pres">
      <dgm:prSet presAssocID="{6F931893-0140-41F4-9F13-077C0F33D51D}" presName="child2" presStyleLbl="bgAcc1" presStyleIdx="1" presStyleCnt="4"/>
      <dgm:spPr/>
    </dgm:pt>
    <dgm:pt modelId="{5AC7A791-67A2-48AF-8DBD-481CA4CF0756}" type="pres">
      <dgm:prSet presAssocID="{6F931893-0140-41F4-9F13-077C0F33D51D}" presName="child2Text" presStyleLbl="bgAcc1" presStyleIdx="1" presStyleCnt="4">
        <dgm:presLayoutVars>
          <dgm:bulletEnabled val="1"/>
        </dgm:presLayoutVars>
      </dgm:prSet>
      <dgm:spPr/>
    </dgm:pt>
    <dgm:pt modelId="{E7CF68CA-33E5-4FBE-98E7-634AB81A2666}" type="pres">
      <dgm:prSet presAssocID="{6F931893-0140-41F4-9F13-077C0F33D51D}" presName="child3group" presStyleCnt="0"/>
      <dgm:spPr/>
    </dgm:pt>
    <dgm:pt modelId="{5153CEA3-B1E9-459E-8E66-FD25A18C65EE}" type="pres">
      <dgm:prSet presAssocID="{6F931893-0140-41F4-9F13-077C0F33D51D}" presName="child3" presStyleLbl="bgAcc1" presStyleIdx="2" presStyleCnt="4"/>
      <dgm:spPr/>
    </dgm:pt>
    <dgm:pt modelId="{B76C752F-5EBF-4760-A648-D28A8EC0AB5F}" type="pres">
      <dgm:prSet presAssocID="{6F931893-0140-41F4-9F13-077C0F33D51D}" presName="child3Text" presStyleLbl="bgAcc1" presStyleIdx="2" presStyleCnt="4">
        <dgm:presLayoutVars>
          <dgm:bulletEnabled val="1"/>
        </dgm:presLayoutVars>
      </dgm:prSet>
      <dgm:spPr/>
    </dgm:pt>
    <dgm:pt modelId="{79F5F05D-7969-4B7C-9D8F-3FB31555AB4B}" type="pres">
      <dgm:prSet presAssocID="{6F931893-0140-41F4-9F13-077C0F33D51D}" presName="child4group" presStyleCnt="0"/>
      <dgm:spPr/>
    </dgm:pt>
    <dgm:pt modelId="{E20F7169-4EC4-486C-AFC0-1AB659779ACB}" type="pres">
      <dgm:prSet presAssocID="{6F931893-0140-41F4-9F13-077C0F33D51D}" presName="child4" presStyleLbl="bgAcc1" presStyleIdx="3" presStyleCnt="4"/>
      <dgm:spPr/>
    </dgm:pt>
    <dgm:pt modelId="{6E705B96-D45F-4C5B-9A6E-32A4BA529008}" type="pres">
      <dgm:prSet presAssocID="{6F931893-0140-41F4-9F13-077C0F33D51D}" presName="child4Text" presStyleLbl="bgAcc1" presStyleIdx="3" presStyleCnt="4">
        <dgm:presLayoutVars>
          <dgm:bulletEnabled val="1"/>
        </dgm:presLayoutVars>
      </dgm:prSet>
      <dgm:spPr/>
    </dgm:pt>
    <dgm:pt modelId="{8D79A52D-27B2-42A9-B0CE-4FC2034708B0}" type="pres">
      <dgm:prSet presAssocID="{6F931893-0140-41F4-9F13-077C0F33D51D}" presName="childPlaceholder" presStyleCnt="0"/>
      <dgm:spPr/>
    </dgm:pt>
    <dgm:pt modelId="{DC1B6FAA-BF6C-40A8-8E74-E5083859AD33}" type="pres">
      <dgm:prSet presAssocID="{6F931893-0140-41F4-9F13-077C0F33D51D}" presName="circle" presStyleCnt="0"/>
      <dgm:spPr/>
    </dgm:pt>
    <dgm:pt modelId="{4972F538-3630-4BE6-AD96-8EBF92302296}" type="pres">
      <dgm:prSet presAssocID="{6F931893-0140-41F4-9F13-077C0F33D51D}" presName="quadrant1" presStyleLbl="node1" presStyleIdx="0" presStyleCnt="4">
        <dgm:presLayoutVars>
          <dgm:chMax val="1"/>
          <dgm:bulletEnabled val="1"/>
        </dgm:presLayoutVars>
      </dgm:prSet>
      <dgm:spPr/>
    </dgm:pt>
    <dgm:pt modelId="{8D8DB69D-9E60-48AD-9B15-259FF82B0B33}" type="pres">
      <dgm:prSet presAssocID="{6F931893-0140-41F4-9F13-077C0F33D51D}" presName="quadrant2" presStyleLbl="node1" presStyleIdx="1" presStyleCnt="4">
        <dgm:presLayoutVars>
          <dgm:chMax val="1"/>
          <dgm:bulletEnabled val="1"/>
        </dgm:presLayoutVars>
      </dgm:prSet>
      <dgm:spPr/>
    </dgm:pt>
    <dgm:pt modelId="{C71A12A9-BCF3-463B-B8C8-6F658803A1AE}" type="pres">
      <dgm:prSet presAssocID="{6F931893-0140-41F4-9F13-077C0F33D51D}" presName="quadrant3" presStyleLbl="node1" presStyleIdx="2" presStyleCnt="4">
        <dgm:presLayoutVars>
          <dgm:chMax val="1"/>
          <dgm:bulletEnabled val="1"/>
        </dgm:presLayoutVars>
      </dgm:prSet>
      <dgm:spPr/>
    </dgm:pt>
    <dgm:pt modelId="{ECCD7E2E-8647-4A4D-9E6C-5CC78B3F252B}" type="pres">
      <dgm:prSet presAssocID="{6F931893-0140-41F4-9F13-077C0F33D51D}" presName="quadrant4" presStyleLbl="node1" presStyleIdx="3" presStyleCnt="4">
        <dgm:presLayoutVars>
          <dgm:chMax val="1"/>
          <dgm:bulletEnabled val="1"/>
        </dgm:presLayoutVars>
      </dgm:prSet>
      <dgm:spPr/>
    </dgm:pt>
    <dgm:pt modelId="{CDE33B30-F8F3-4383-952E-999E482EC429}" type="pres">
      <dgm:prSet presAssocID="{6F931893-0140-41F4-9F13-077C0F33D51D}" presName="quadrantPlaceholder" presStyleCnt="0"/>
      <dgm:spPr/>
    </dgm:pt>
    <dgm:pt modelId="{B1F0A523-4565-4738-9989-00FEF0263F66}" type="pres">
      <dgm:prSet presAssocID="{6F931893-0140-41F4-9F13-077C0F33D51D}" presName="center1" presStyleLbl="fgShp" presStyleIdx="0" presStyleCnt="2"/>
      <dgm:spPr/>
    </dgm:pt>
    <dgm:pt modelId="{12BF19CB-910F-4AE2-B1A6-2D1318D2ACC6}" type="pres">
      <dgm:prSet presAssocID="{6F931893-0140-41F4-9F13-077C0F33D51D}" presName="center2" presStyleLbl="fgShp" presStyleIdx="1" presStyleCnt="2"/>
      <dgm:spPr/>
    </dgm:pt>
  </dgm:ptLst>
  <dgm:cxnLst>
    <dgm:cxn modelId="{80F31D00-55CD-4311-9FB5-BA3E08A3B3F3}" srcId="{7BCD906F-149D-4B03-B956-9924DEFB0D81}" destId="{6DB2ECC8-BB66-4010-96F0-D5F2B9545EB9}" srcOrd="0" destOrd="0" parTransId="{B18CF85B-3269-4024-B157-06A4D23A93F5}" sibTransId="{F2D797E3-B497-4B8C-9C3E-2E0F166F511D}"/>
    <dgm:cxn modelId="{DF30DD06-0D61-4CB2-AB0D-A12E3756BC3C}" srcId="{6F931893-0140-41F4-9F13-077C0F33D51D}" destId="{F09EC498-8444-4BF6-A05C-41B3D8D45726}" srcOrd="1" destOrd="0" parTransId="{E56861FC-5C3E-4181-9034-ED6B41131A03}" sibTransId="{E0D526CB-A38E-433C-8BBE-BD51409F6BFA}"/>
    <dgm:cxn modelId="{9EA30139-649B-4503-80C0-4E1FA786C2A8}" type="presOf" srcId="{18E2C832-106A-4C04-9A7D-2EDE7D0EB4FC}" destId="{ECCD7E2E-8647-4A4D-9E6C-5CC78B3F252B}" srcOrd="0" destOrd="0" presId="urn:microsoft.com/office/officeart/2005/8/layout/cycle4"/>
    <dgm:cxn modelId="{B7CA4F3A-0619-48B7-A12A-3ABC0E06A88F}" type="presOf" srcId="{8BCCFD91-3727-45BF-891E-11741F76FAAF}" destId="{87B742D7-5954-427D-9101-3A9CED0BD8DE}" srcOrd="0" destOrd="0" presId="urn:microsoft.com/office/officeart/2005/8/layout/cycle4"/>
    <dgm:cxn modelId="{23C0AC67-1C0A-443F-ABDC-1A54979B197E}" type="presOf" srcId="{6DB2ECC8-BB66-4010-96F0-D5F2B9545EB9}" destId="{0F4E654A-5544-49EC-A468-DCB124847F0F}" srcOrd="0" destOrd="0" presId="urn:microsoft.com/office/officeart/2005/8/layout/cycle4"/>
    <dgm:cxn modelId="{EECC584A-E57E-4BA9-95C4-90F598A7982B}" type="presOf" srcId="{BDFA48FE-4B72-451B-AAB8-FCF62ADD6418}" destId="{E20F7169-4EC4-486C-AFC0-1AB659779ACB}" srcOrd="0" destOrd="0" presId="urn:microsoft.com/office/officeart/2005/8/layout/cycle4"/>
    <dgm:cxn modelId="{D6C1326C-8474-453C-AA6F-9B449CD7E024}" type="presOf" srcId="{873E4011-45DB-4395-B9A2-637670558C21}" destId="{C71A12A9-BCF3-463B-B8C8-6F658803A1AE}" srcOrd="0" destOrd="0" presId="urn:microsoft.com/office/officeart/2005/8/layout/cycle4"/>
    <dgm:cxn modelId="{73AC824C-73DA-4E68-9A19-7B8E3F461563}" type="presOf" srcId="{8BCCFD91-3727-45BF-891E-11741F76FAAF}" destId="{5AC7A791-67A2-48AF-8DBD-481CA4CF0756}" srcOrd="1" destOrd="0" presId="urn:microsoft.com/office/officeart/2005/8/layout/cycle4"/>
    <dgm:cxn modelId="{D77A2372-32E8-40C6-AF39-2BA79F2404CF}" type="presOf" srcId="{7BCD906F-149D-4B03-B956-9924DEFB0D81}" destId="{4972F538-3630-4BE6-AD96-8EBF92302296}" srcOrd="0" destOrd="0" presId="urn:microsoft.com/office/officeart/2005/8/layout/cycle4"/>
    <dgm:cxn modelId="{D4B5E880-CAA1-419B-8457-BBAD3F941DE6}" type="presOf" srcId="{BDFA48FE-4B72-451B-AAB8-FCF62ADD6418}" destId="{6E705B96-D45F-4C5B-9A6E-32A4BA529008}" srcOrd="1" destOrd="0" presId="urn:microsoft.com/office/officeart/2005/8/layout/cycle4"/>
    <dgm:cxn modelId="{1BB58F82-DDE7-400E-A134-FB9AA9B2253B}" srcId="{18E2C832-106A-4C04-9A7D-2EDE7D0EB4FC}" destId="{BDFA48FE-4B72-451B-AAB8-FCF62ADD6418}" srcOrd="0" destOrd="0" parTransId="{385E86C9-8A20-48E2-9962-B1F682A83032}" sibTransId="{B568A714-2956-4270-926D-920AF6DA5D1C}"/>
    <dgm:cxn modelId="{97F1E182-6348-4F47-9A7A-684496B696A5}" srcId="{F09EC498-8444-4BF6-A05C-41B3D8D45726}" destId="{8BCCFD91-3727-45BF-891E-11741F76FAAF}" srcOrd="0" destOrd="0" parTransId="{D1953B1B-6CE7-45AE-A9BE-F797F4DC1407}" sibTransId="{BBF67AC2-8CEA-4396-AF8D-848971F6A06A}"/>
    <dgm:cxn modelId="{DA42A387-DA48-487F-A404-1AE4AB873C41}" type="presOf" srcId="{6DB2ECC8-BB66-4010-96F0-D5F2B9545EB9}" destId="{EC9BFC51-CF5A-45B9-BC3D-55020421352E}" srcOrd="1" destOrd="0" presId="urn:microsoft.com/office/officeart/2005/8/layout/cycle4"/>
    <dgm:cxn modelId="{4DC0F899-405D-4FC5-AAA2-44527C5A0E20}" type="presOf" srcId="{6F931893-0140-41F4-9F13-077C0F33D51D}" destId="{1A5D3FCE-CB07-45BD-8151-1BE791C46B54}" srcOrd="0" destOrd="0" presId="urn:microsoft.com/office/officeart/2005/8/layout/cycle4"/>
    <dgm:cxn modelId="{CCD12BA1-A9CA-4624-AB07-79F7D277F5A0}" srcId="{6F931893-0140-41F4-9F13-077C0F33D51D}" destId="{7BCD906F-149D-4B03-B956-9924DEFB0D81}" srcOrd="0" destOrd="0" parTransId="{02C9E908-D8E3-4CD8-B0D3-15E47FB3610D}" sibTransId="{C4209D38-D5EC-4583-BEFC-1C7818DDDDCE}"/>
    <dgm:cxn modelId="{7E5A0DBC-0919-4538-B4D3-1DAEE27C1A7B}" srcId="{6F931893-0140-41F4-9F13-077C0F33D51D}" destId="{18E2C832-106A-4C04-9A7D-2EDE7D0EB4FC}" srcOrd="3" destOrd="0" parTransId="{63C6AD29-78A6-478D-8E67-6C500EB0537A}" sibTransId="{F4403B6C-9AD1-4368-B709-A10362C9B85E}"/>
    <dgm:cxn modelId="{08E0B0CE-8C9B-4A2D-9ECF-784D8849740E}" srcId="{873E4011-45DB-4395-B9A2-637670558C21}" destId="{BB6C2E7D-C626-4E2A-9522-5BD989633F02}" srcOrd="0" destOrd="0" parTransId="{8AAFBC89-B4ED-40ED-8886-636FB35EFA5E}" sibTransId="{2AD468A1-1C5D-4BF2-B749-57C0C36A8DF8}"/>
    <dgm:cxn modelId="{014BBADE-A7BC-4A02-B351-3013E019A039}" type="presOf" srcId="{BB6C2E7D-C626-4E2A-9522-5BD989633F02}" destId="{B76C752F-5EBF-4760-A648-D28A8EC0AB5F}" srcOrd="1" destOrd="0" presId="urn:microsoft.com/office/officeart/2005/8/layout/cycle4"/>
    <dgm:cxn modelId="{05734CE3-AD4C-47F0-9438-44FAA1664B23}" type="presOf" srcId="{BB6C2E7D-C626-4E2A-9522-5BD989633F02}" destId="{5153CEA3-B1E9-459E-8E66-FD25A18C65EE}" srcOrd="0" destOrd="0" presId="urn:microsoft.com/office/officeart/2005/8/layout/cycle4"/>
    <dgm:cxn modelId="{44EFA2EF-3885-425A-8675-0B423486B3F1}" srcId="{6F931893-0140-41F4-9F13-077C0F33D51D}" destId="{873E4011-45DB-4395-B9A2-637670558C21}" srcOrd="2" destOrd="0" parTransId="{0EC448F1-5B8F-4FC8-B99F-3AF52E32203A}" sibTransId="{9221196F-708E-4324-881A-CF2815DA230D}"/>
    <dgm:cxn modelId="{F42D73F5-744B-4274-BF8A-73FF1A131220}" type="presOf" srcId="{F09EC498-8444-4BF6-A05C-41B3D8D45726}" destId="{8D8DB69D-9E60-48AD-9B15-259FF82B0B33}" srcOrd="0" destOrd="0" presId="urn:microsoft.com/office/officeart/2005/8/layout/cycle4"/>
    <dgm:cxn modelId="{7D7A1EA6-F781-49F0-92C9-9431D0B31DB5}" type="presParOf" srcId="{1A5D3FCE-CB07-45BD-8151-1BE791C46B54}" destId="{4A1BDAB3-AFBA-46D5-A319-E54BF789DFD1}" srcOrd="0" destOrd="0" presId="urn:microsoft.com/office/officeart/2005/8/layout/cycle4"/>
    <dgm:cxn modelId="{F17D6C2E-8BC5-49C8-AA86-CB8DAA924E85}" type="presParOf" srcId="{4A1BDAB3-AFBA-46D5-A319-E54BF789DFD1}" destId="{AFC6C1C4-F856-4EAE-A05E-C19F6AE5364D}" srcOrd="0" destOrd="0" presId="urn:microsoft.com/office/officeart/2005/8/layout/cycle4"/>
    <dgm:cxn modelId="{A5614C61-B3EB-4D4F-8CD7-BFB3F69AA2DF}" type="presParOf" srcId="{AFC6C1C4-F856-4EAE-A05E-C19F6AE5364D}" destId="{0F4E654A-5544-49EC-A468-DCB124847F0F}" srcOrd="0" destOrd="0" presId="urn:microsoft.com/office/officeart/2005/8/layout/cycle4"/>
    <dgm:cxn modelId="{EAC34322-6051-46C7-8368-BEC0262A1ACF}" type="presParOf" srcId="{AFC6C1C4-F856-4EAE-A05E-C19F6AE5364D}" destId="{EC9BFC51-CF5A-45B9-BC3D-55020421352E}" srcOrd="1" destOrd="0" presId="urn:microsoft.com/office/officeart/2005/8/layout/cycle4"/>
    <dgm:cxn modelId="{90BB391D-C980-4BD5-ABD1-A89F645D90A9}" type="presParOf" srcId="{4A1BDAB3-AFBA-46D5-A319-E54BF789DFD1}" destId="{043850D2-9EAF-4A8B-8348-AFBDFE37E013}" srcOrd="1" destOrd="0" presId="urn:microsoft.com/office/officeart/2005/8/layout/cycle4"/>
    <dgm:cxn modelId="{8054C262-7D86-40CE-B557-3CAC48708AE5}" type="presParOf" srcId="{043850D2-9EAF-4A8B-8348-AFBDFE37E013}" destId="{87B742D7-5954-427D-9101-3A9CED0BD8DE}" srcOrd="0" destOrd="0" presId="urn:microsoft.com/office/officeart/2005/8/layout/cycle4"/>
    <dgm:cxn modelId="{561283A4-2826-4A3A-B984-605E440D4128}" type="presParOf" srcId="{043850D2-9EAF-4A8B-8348-AFBDFE37E013}" destId="{5AC7A791-67A2-48AF-8DBD-481CA4CF0756}" srcOrd="1" destOrd="0" presId="urn:microsoft.com/office/officeart/2005/8/layout/cycle4"/>
    <dgm:cxn modelId="{59D7EADE-D54B-4EFC-A28B-11A44AB8EC48}" type="presParOf" srcId="{4A1BDAB3-AFBA-46D5-A319-E54BF789DFD1}" destId="{E7CF68CA-33E5-4FBE-98E7-634AB81A2666}" srcOrd="2" destOrd="0" presId="urn:microsoft.com/office/officeart/2005/8/layout/cycle4"/>
    <dgm:cxn modelId="{33E08158-B9FC-43A1-AE5D-0D1ED52B945F}" type="presParOf" srcId="{E7CF68CA-33E5-4FBE-98E7-634AB81A2666}" destId="{5153CEA3-B1E9-459E-8E66-FD25A18C65EE}" srcOrd="0" destOrd="0" presId="urn:microsoft.com/office/officeart/2005/8/layout/cycle4"/>
    <dgm:cxn modelId="{7FBBA0C7-9E1B-4F0D-BE74-C0721D80ECE0}" type="presParOf" srcId="{E7CF68CA-33E5-4FBE-98E7-634AB81A2666}" destId="{B76C752F-5EBF-4760-A648-D28A8EC0AB5F}" srcOrd="1" destOrd="0" presId="urn:microsoft.com/office/officeart/2005/8/layout/cycle4"/>
    <dgm:cxn modelId="{2493944B-9843-448F-9432-FA7F9D4E7FB8}" type="presParOf" srcId="{4A1BDAB3-AFBA-46D5-A319-E54BF789DFD1}" destId="{79F5F05D-7969-4B7C-9D8F-3FB31555AB4B}" srcOrd="3" destOrd="0" presId="urn:microsoft.com/office/officeart/2005/8/layout/cycle4"/>
    <dgm:cxn modelId="{4E899C4E-E29F-4190-AC27-5312E844CB3D}" type="presParOf" srcId="{79F5F05D-7969-4B7C-9D8F-3FB31555AB4B}" destId="{E20F7169-4EC4-486C-AFC0-1AB659779ACB}" srcOrd="0" destOrd="0" presId="urn:microsoft.com/office/officeart/2005/8/layout/cycle4"/>
    <dgm:cxn modelId="{BCE2FA84-DE0B-4E04-A20E-3D3F97628BA5}" type="presParOf" srcId="{79F5F05D-7969-4B7C-9D8F-3FB31555AB4B}" destId="{6E705B96-D45F-4C5B-9A6E-32A4BA529008}" srcOrd="1" destOrd="0" presId="urn:microsoft.com/office/officeart/2005/8/layout/cycle4"/>
    <dgm:cxn modelId="{6C1E1224-FC6B-4873-A267-25D41D954869}" type="presParOf" srcId="{4A1BDAB3-AFBA-46D5-A319-E54BF789DFD1}" destId="{8D79A52D-27B2-42A9-B0CE-4FC2034708B0}" srcOrd="4" destOrd="0" presId="urn:microsoft.com/office/officeart/2005/8/layout/cycle4"/>
    <dgm:cxn modelId="{B5277F0F-E074-4749-A680-1B799C0B5E5D}" type="presParOf" srcId="{1A5D3FCE-CB07-45BD-8151-1BE791C46B54}" destId="{DC1B6FAA-BF6C-40A8-8E74-E5083859AD33}" srcOrd="1" destOrd="0" presId="urn:microsoft.com/office/officeart/2005/8/layout/cycle4"/>
    <dgm:cxn modelId="{43CF1FA9-44A9-4CF9-8791-30CF6664F419}" type="presParOf" srcId="{DC1B6FAA-BF6C-40A8-8E74-E5083859AD33}" destId="{4972F538-3630-4BE6-AD96-8EBF92302296}" srcOrd="0" destOrd="0" presId="urn:microsoft.com/office/officeart/2005/8/layout/cycle4"/>
    <dgm:cxn modelId="{7ABA5540-CF52-44E1-ADD3-EC8393D7C1B5}" type="presParOf" srcId="{DC1B6FAA-BF6C-40A8-8E74-E5083859AD33}" destId="{8D8DB69D-9E60-48AD-9B15-259FF82B0B33}" srcOrd="1" destOrd="0" presId="urn:microsoft.com/office/officeart/2005/8/layout/cycle4"/>
    <dgm:cxn modelId="{C39B55FF-D2B2-48C9-9DF3-993CC26A109B}" type="presParOf" srcId="{DC1B6FAA-BF6C-40A8-8E74-E5083859AD33}" destId="{C71A12A9-BCF3-463B-B8C8-6F658803A1AE}" srcOrd="2" destOrd="0" presId="urn:microsoft.com/office/officeart/2005/8/layout/cycle4"/>
    <dgm:cxn modelId="{B628585A-42F5-466E-BAF6-35056F7AE401}" type="presParOf" srcId="{DC1B6FAA-BF6C-40A8-8E74-E5083859AD33}" destId="{ECCD7E2E-8647-4A4D-9E6C-5CC78B3F252B}" srcOrd="3" destOrd="0" presId="urn:microsoft.com/office/officeart/2005/8/layout/cycle4"/>
    <dgm:cxn modelId="{E735EEB1-2D4A-40C7-A8E5-E72A060976B3}" type="presParOf" srcId="{DC1B6FAA-BF6C-40A8-8E74-E5083859AD33}" destId="{CDE33B30-F8F3-4383-952E-999E482EC429}" srcOrd="4" destOrd="0" presId="urn:microsoft.com/office/officeart/2005/8/layout/cycle4"/>
    <dgm:cxn modelId="{46EF0778-1D20-4F15-B376-73933C44AE95}" type="presParOf" srcId="{1A5D3FCE-CB07-45BD-8151-1BE791C46B54}" destId="{B1F0A523-4565-4738-9989-00FEF0263F66}" srcOrd="2" destOrd="0" presId="urn:microsoft.com/office/officeart/2005/8/layout/cycle4"/>
    <dgm:cxn modelId="{8D976AA5-3A1D-4A6A-B7D8-64A9A3954449}" type="presParOf" srcId="{1A5D3FCE-CB07-45BD-8151-1BE791C46B54}" destId="{12BF19CB-910F-4AE2-B1A6-2D1318D2ACC6}"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306E08-F0A6-4956-9862-E7302B39B222}">
      <dsp:nvSpPr>
        <dsp:cNvPr id="0" name=""/>
        <dsp:cNvSpPr/>
      </dsp:nvSpPr>
      <dsp:spPr>
        <a:xfrm>
          <a:off x="1757781" y="0"/>
          <a:ext cx="5903740" cy="5903740"/>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C0F5FA1A-2007-44ED-A07A-094EAFB5FDA1}">
      <dsp:nvSpPr>
        <dsp:cNvPr id="0" name=""/>
        <dsp:cNvSpPr/>
      </dsp:nvSpPr>
      <dsp:spPr>
        <a:xfrm>
          <a:off x="2318636" y="560855"/>
          <a:ext cx="2302458" cy="2302458"/>
        </a:xfrm>
        <a:prstGeom prst="roundRect">
          <a:avLst/>
        </a:prstGeom>
        <a:gradFill rotWithShape="0">
          <a:gsLst>
            <a:gs pos="0">
              <a:schemeClr val="accent1">
                <a:alpha val="90000"/>
                <a:hueOff val="0"/>
                <a:satOff val="0"/>
                <a:lumOff val="0"/>
                <a:alphaOff val="0"/>
                <a:satMod val="103000"/>
                <a:lumMod val="102000"/>
                <a:tint val="94000"/>
              </a:schemeClr>
            </a:gs>
            <a:gs pos="50000">
              <a:schemeClr val="accent1">
                <a:alpha val="90000"/>
                <a:hueOff val="0"/>
                <a:satOff val="0"/>
                <a:lumOff val="0"/>
                <a:alphaOff val="0"/>
                <a:satMod val="110000"/>
                <a:lumMod val="100000"/>
                <a:shade val="100000"/>
              </a:schemeClr>
            </a:gs>
            <a:gs pos="100000">
              <a:schemeClr val="accent1">
                <a:alpha val="9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ClrTx/>
            <a:buSzTx/>
            <a:buFontTx/>
            <a:buNone/>
          </a:pPr>
          <a:r>
            <a:rPr lang="en-IN" sz="2300" b="1" kern="1200">
              <a:latin typeface="Nunito Sans 10pt SemiExpanded B" pitchFamily="2" charset="0"/>
            </a:rPr>
            <a:t>Human Error In Decision Making</a:t>
          </a:r>
          <a:endParaRPr lang="en-IN" sz="2300" kern="1200" dirty="0">
            <a:latin typeface="Nunito Sans 10pt SemiExpanded B" pitchFamily="2" charset="0"/>
          </a:endParaRPr>
        </a:p>
      </dsp:txBody>
      <dsp:txXfrm>
        <a:off x="2431033" y="673252"/>
        <a:ext cx="2077664" cy="2077664"/>
      </dsp:txXfrm>
    </dsp:sp>
    <dsp:sp modelId="{AB6AFE1D-A98B-4F21-999F-4CEC7419A3A9}">
      <dsp:nvSpPr>
        <dsp:cNvPr id="0" name=""/>
        <dsp:cNvSpPr/>
      </dsp:nvSpPr>
      <dsp:spPr>
        <a:xfrm>
          <a:off x="4798207" y="560855"/>
          <a:ext cx="2302458" cy="2302458"/>
        </a:xfrm>
        <a:prstGeom prst="roundRect">
          <a:avLst/>
        </a:prstGeom>
        <a:gradFill rotWithShape="0">
          <a:gsLst>
            <a:gs pos="0">
              <a:schemeClr val="accent1">
                <a:alpha val="90000"/>
                <a:hueOff val="0"/>
                <a:satOff val="0"/>
                <a:lumOff val="0"/>
                <a:alphaOff val="-13333"/>
                <a:satMod val="103000"/>
                <a:lumMod val="102000"/>
                <a:tint val="94000"/>
              </a:schemeClr>
            </a:gs>
            <a:gs pos="50000">
              <a:schemeClr val="accent1">
                <a:alpha val="90000"/>
                <a:hueOff val="0"/>
                <a:satOff val="0"/>
                <a:lumOff val="0"/>
                <a:alphaOff val="-13333"/>
                <a:satMod val="110000"/>
                <a:lumMod val="100000"/>
                <a:shade val="100000"/>
              </a:schemeClr>
            </a:gs>
            <a:gs pos="100000">
              <a:schemeClr val="accent1">
                <a:alpha val="90000"/>
                <a:hueOff val="0"/>
                <a:satOff val="0"/>
                <a:lumOff val="0"/>
                <a:alphaOff val="-13333"/>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IN" sz="2300" kern="1200" dirty="0">
              <a:latin typeface="Nunito Sans 10pt SemiExpanded B" pitchFamily="2" charset="0"/>
            </a:rPr>
            <a:t>Slow Decision Making Process.</a:t>
          </a:r>
          <a:endParaRPr lang="en-IN" sz="2300" kern="1200" dirty="0"/>
        </a:p>
      </dsp:txBody>
      <dsp:txXfrm>
        <a:off x="4910604" y="673252"/>
        <a:ext cx="2077664" cy="2077664"/>
      </dsp:txXfrm>
    </dsp:sp>
    <dsp:sp modelId="{60E0A0E1-9DF6-4826-A667-CA5B5D724BA2}">
      <dsp:nvSpPr>
        <dsp:cNvPr id="0" name=""/>
        <dsp:cNvSpPr/>
      </dsp:nvSpPr>
      <dsp:spPr>
        <a:xfrm>
          <a:off x="3668407" y="3076920"/>
          <a:ext cx="2302458" cy="2302458"/>
        </a:xfrm>
        <a:prstGeom prst="roundRect">
          <a:avLst/>
        </a:prstGeom>
        <a:gradFill rotWithShape="0">
          <a:gsLst>
            <a:gs pos="0">
              <a:schemeClr val="accent1">
                <a:alpha val="90000"/>
                <a:hueOff val="0"/>
                <a:satOff val="0"/>
                <a:lumOff val="0"/>
                <a:alphaOff val="-26667"/>
                <a:satMod val="103000"/>
                <a:lumMod val="102000"/>
                <a:tint val="94000"/>
              </a:schemeClr>
            </a:gs>
            <a:gs pos="50000">
              <a:schemeClr val="accent1">
                <a:alpha val="90000"/>
                <a:hueOff val="0"/>
                <a:satOff val="0"/>
                <a:lumOff val="0"/>
                <a:alphaOff val="-26667"/>
                <a:satMod val="110000"/>
                <a:lumMod val="100000"/>
                <a:shade val="100000"/>
              </a:schemeClr>
            </a:gs>
            <a:gs pos="100000">
              <a:schemeClr val="accent1">
                <a:alpha val="90000"/>
                <a:hueOff val="0"/>
                <a:satOff val="0"/>
                <a:lumOff val="0"/>
                <a:alphaOff val="-26667"/>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IN" sz="2300" b="1" kern="1200" dirty="0">
              <a:latin typeface="Nunito Sans 10pt SemiExpanded B" pitchFamily="2" charset="0"/>
            </a:rPr>
            <a:t>Technology Limitations.</a:t>
          </a:r>
          <a:endParaRPr lang="en-IN" sz="2300" kern="1200" dirty="0"/>
        </a:p>
      </dsp:txBody>
      <dsp:txXfrm>
        <a:off x="3780804" y="3189317"/>
        <a:ext cx="2077664" cy="2077664"/>
      </dsp:txXfrm>
    </dsp:sp>
    <dsp:sp modelId="{CA07362A-95EE-4F11-A0BC-4F2E335126E8}">
      <dsp:nvSpPr>
        <dsp:cNvPr id="0" name=""/>
        <dsp:cNvSpPr/>
      </dsp:nvSpPr>
      <dsp:spPr>
        <a:xfrm flipV="1">
          <a:off x="4707525" y="3176397"/>
          <a:ext cx="77109" cy="124908"/>
        </a:xfrm>
        <a:prstGeom prst="roundRect">
          <a:avLst/>
        </a:prstGeom>
        <a:gradFill rotWithShape="0">
          <a:gsLst>
            <a:gs pos="0">
              <a:schemeClr val="accent1">
                <a:alpha val="90000"/>
                <a:hueOff val="0"/>
                <a:satOff val="0"/>
                <a:lumOff val="0"/>
                <a:alphaOff val="-40000"/>
                <a:satMod val="103000"/>
                <a:lumMod val="102000"/>
                <a:tint val="94000"/>
              </a:schemeClr>
            </a:gs>
            <a:gs pos="50000">
              <a:schemeClr val="accent1">
                <a:alpha val="90000"/>
                <a:hueOff val="0"/>
                <a:satOff val="0"/>
                <a:lumOff val="0"/>
                <a:alphaOff val="-40000"/>
                <a:satMod val="110000"/>
                <a:lumMod val="100000"/>
                <a:shade val="100000"/>
              </a:schemeClr>
            </a:gs>
            <a:gs pos="100000">
              <a:schemeClr val="accent1">
                <a:alpha val="90000"/>
                <a:hueOff val="0"/>
                <a:satOff val="0"/>
                <a:lumOff val="0"/>
                <a:alphaOff val="-4000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7E1245-C1F0-40C5-8B57-61EC1FB9ADC5}">
      <dsp:nvSpPr>
        <dsp:cNvPr id="0" name=""/>
        <dsp:cNvSpPr/>
      </dsp:nvSpPr>
      <dsp:spPr>
        <a:xfrm>
          <a:off x="736882" y="0"/>
          <a:ext cx="2751628" cy="2751589"/>
        </a:xfrm>
        <a:prstGeom prst="ellipse">
          <a:avLst/>
        </a:prstGeom>
        <a:solidFill>
          <a:schemeClr val="accent1">
            <a:shade val="80000"/>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IN" sz="3000" kern="1200"/>
            <a:t>AI-Powered Ball Tracking</a:t>
          </a:r>
          <a:endParaRPr lang="en-IN" sz="3000" kern="1200" dirty="0"/>
        </a:p>
      </dsp:txBody>
      <dsp:txXfrm>
        <a:off x="1139849" y="402961"/>
        <a:ext cx="1945694" cy="1945667"/>
      </dsp:txXfrm>
    </dsp:sp>
    <dsp:sp modelId="{E6DA29A4-DF99-4142-9B2B-D8FECC17F7C8}">
      <dsp:nvSpPr>
        <dsp:cNvPr id="0" name=""/>
        <dsp:cNvSpPr/>
      </dsp:nvSpPr>
      <dsp:spPr>
        <a:xfrm>
          <a:off x="1916364" y="1835157"/>
          <a:ext cx="2751628" cy="2751589"/>
        </a:xfrm>
        <a:prstGeom prst="ellipse">
          <a:avLst/>
        </a:prstGeom>
        <a:solidFill>
          <a:schemeClr val="accent1">
            <a:shade val="80000"/>
            <a:alpha val="50000"/>
            <a:hueOff val="276989"/>
            <a:satOff val="-6097"/>
            <a:lumOff val="2382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IN" sz="3000" kern="1200" dirty="0"/>
            <a:t>Improved Accuracy &amp; Speed</a:t>
          </a:r>
        </a:p>
      </dsp:txBody>
      <dsp:txXfrm>
        <a:off x="2319331" y="2238118"/>
        <a:ext cx="1945694" cy="1945667"/>
      </dsp:txXfrm>
    </dsp:sp>
    <dsp:sp modelId="{8EB863AE-8D0F-407B-AC75-909333C76760}">
      <dsp:nvSpPr>
        <dsp:cNvPr id="0" name=""/>
        <dsp:cNvSpPr/>
      </dsp:nvSpPr>
      <dsp:spPr>
        <a:xfrm>
          <a:off x="3164642" y="0"/>
          <a:ext cx="2751628" cy="2751589"/>
        </a:xfrm>
        <a:prstGeom prst="ellipse">
          <a:avLst/>
        </a:prstGeom>
        <a:solidFill>
          <a:schemeClr val="accent1">
            <a:shade val="80000"/>
            <a:alpha val="50000"/>
            <a:hueOff val="276989"/>
            <a:satOff val="-6097"/>
            <a:lumOff val="2382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IN" sz="3000" kern="1200"/>
            <a:t>Real Time Decision Making</a:t>
          </a:r>
          <a:endParaRPr lang="en-IN" sz="3000" kern="1200" dirty="0"/>
        </a:p>
      </dsp:txBody>
      <dsp:txXfrm>
        <a:off x="3567609" y="402961"/>
        <a:ext cx="1945694" cy="194566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7B7A41-C34A-4C5A-9100-DBA4DF06E446}">
      <dsp:nvSpPr>
        <dsp:cNvPr id="0" name=""/>
        <dsp:cNvSpPr/>
      </dsp:nvSpPr>
      <dsp:spPr>
        <a:xfrm>
          <a:off x="5421" y="1341855"/>
          <a:ext cx="2580147" cy="1777721"/>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3000" b="-2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90A5F4-04FE-4D4A-A928-65F94FB64AA1}">
      <dsp:nvSpPr>
        <dsp:cNvPr id="0" name=""/>
        <dsp:cNvSpPr/>
      </dsp:nvSpPr>
      <dsp:spPr>
        <a:xfrm>
          <a:off x="5421" y="3119577"/>
          <a:ext cx="2580147" cy="957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0" numCol="1" spcCol="1270" anchor="t" anchorCtr="0">
          <a:noAutofit/>
        </a:bodyPr>
        <a:lstStyle/>
        <a:p>
          <a:pPr marL="0" lvl="0" indent="0" algn="ctr" defTabSz="711200">
            <a:lnSpc>
              <a:spcPct val="90000"/>
            </a:lnSpc>
            <a:spcBef>
              <a:spcPct val="0"/>
            </a:spcBef>
            <a:spcAft>
              <a:spcPct val="35000"/>
            </a:spcAft>
            <a:buNone/>
          </a:pPr>
          <a:r>
            <a:rPr lang="en-IN" sz="1600" b="1" kern="1200" dirty="0">
              <a:latin typeface="Nunito Sans 10pt SemiExpanded B" pitchFamily="2" charset="0"/>
            </a:rPr>
            <a:t>VS for coding part</a:t>
          </a:r>
          <a:endParaRPr lang="en-IN" sz="1600" kern="1200" dirty="0">
            <a:latin typeface="Nunito Sans 10pt SemiExpanded B" pitchFamily="2" charset="0"/>
          </a:endParaRPr>
        </a:p>
      </dsp:txBody>
      <dsp:txXfrm>
        <a:off x="5421" y="3119577"/>
        <a:ext cx="2580147" cy="957234"/>
      </dsp:txXfrm>
    </dsp:sp>
    <dsp:sp modelId="{08836E73-8A06-4600-8924-8C2420FBD434}">
      <dsp:nvSpPr>
        <dsp:cNvPr id="0" name=""/>
        <dsp:cNvSpPr/>
      </dsp:nvSpPr>
      <dsp:spPr>
        <a:xfrm>
          <a:off x="2843692" y="1341855"/>
          <a:ext cx="2580147" cy="1777721"/>
        </a:xfrm>
        <a:prstGeom prst="round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3000" b="-2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FEF455-D54F-406E-AE07-6D52869A3D74}">
      <dsp:nvSpPr>
        <dsp:cNvPr id="0" name=""/>
        <dsp:cNvSpPr/>
      </dsp:nvSpPr>
      <dsp:spPr>
        <a:xfrm>
          <a:off x="2843692" y="3119577"/>
          <a:ext cx="2580147" cy="957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0" numCol="1" spcCol="1270" anchor="t" anchorCtr="0">
          <a:noAutofit/>
        </a:bodyPr>
        <a:lstStyle/>
        <a:p>
          <a:pPr marL="0" lvl="0" indent="0" algn="ctr" defTabSz="711200">
            <a:lnSpc>
              <a:spcPct val="90000"/>
            </a:lnSpc>
            <a:spcBef>
              <a:spcPct val="0"/>
            </a:spcBef>
            <a:spcAft>
              <a:spcPct val="35000"/>
            </a:spcAft>
            <a:buNone/>
          </a:pPr>
          <a:r>
            <a:rPr lang="en-IN" sz="1600" kern="1200" dirty="0">
              <a:latin typeface="Nunito Sans 10pt SemiExpanded B" pitchFamily="2" charset="0"/>
            </a:rPr>
            <a:t>Command Prompt for installing LabelImg</a:t>
          </a:r>
          <a:endParaRPr lang="en-IN" sz="1600" kern="1200" dirty="0"/>
        </a:p>
      </dsp:txBody>
      <dsp:txXfrm>
        <a:off x="2843692" y="3119577"/>
        <a:ext cx="2580147" cy="957234"/>
      </dsp:txXfrm>
    </dsp:sp>
    <dsp:sp modelId="{3E87F828-8BE9-4A18-B9A1-2B0B1B71484C}">
      <dsp:nvSpPr>
        <dsp:cNvPr id="0" name=""/>
        <dsp:cNvSpPr/>
      </dsp:nvSpPr>
      <dsp:spPr>
        <a:xfrm>
          <a:off x="5681964" y="1341855"/>
          <a:ext cx="2580147" cy="1777721"/>
        </a:xfrm>
        <a:prstGeom prst="round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23000" b="-2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B25E9A-8D0F-4D60-84A6-5DF451D304EC}">
      <dsp:nvSpPr>
        <dsp:cNvPr id="0" name=""/>
        <dsp:cNvSpPr/>
      </dsp:nvSpPr>
      <dsp:spPr>
        <a:xfrm>
          <a:off x="5681964" y="3119577"/>
          <a:ext cx="2580147" cy="957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0" numCol="1" spcCol="1270" anchor="t" anchorCtr="0">
          <a:noAutofit/>
        </a:bodyPr>
        <a:lstStyle/>
        <a:p>
          <a:pPr marL="0" lvl="0" indent="0" algn="ctr" defTabSz="711200">
            <a:lnSpc>
              <a:spcPct val="90000"/>
            </a:lnSpc>
            <a:spcBef>
              <a:spcPct val="0"/>
            </a:spcBef>
            <a:spcAft>
              <a:spcPct val="35000"/>
            </a:spcAft>
            <a:buNone/>
          </a:pPr>
          <a:r>
            <a:rPr lang="en-IN" sz="1600" b="1" kern="1200" dirty="0">
              <a:latin typeface="Nunito Sans 10pt SemiExpanded M" pitchFamily="2" charset="0"/>
            </a:rPr>
            <a:t>LabelImg Python (Annotation Software for doing annotation)</a:t>
          </a:r>
          <a:endParaRPr lang="en-IN" sz="1600" kern="1200" dirty="0">
            <a:latin typeface="Nunito Sans 10pt SemiExpanded M" pitchFamily="2" charset="0"/>
          </a:endParaRPr>
        </a:p>
      </dsp:txBody>
      <dsp:txXfrm>
        <a:off x="5681964" y="3119577"/>
        <a:ext cx="2580147" cy="957234"/>
      </dsp:txXfrm>
    </dsp:sp>
    <dsp:sp modelId="{869B877F-51A0-4B36-A7E9-A2CFFFFF5D66}">
      <dsp:nvSpPr>
        <dsp:cNvPr id="0" name=""/>
        <dsp:cNvSpPr/>
      </dsp:nvSpPr>
      <dsp:spPr>
        <a:xfrm>
          <a:off x="8520235" y="1341855"/>
          <a:ext cx="2580147" cy="1777721"/>
        </a:xfrm>
        <a:prstGeom prst="round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23000" b="-2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4F0EEF-E005-4083-BAD3-141D882D95EF}">
      <dsp:nvSpPr>
        <dsp:cNvPr id="0" name=""/>
        <dsp:cNvSpPr/>
      </dsp:nvSpPr>
      <dsp:spPr>
        <a:xfrm>
          <a:off x="8520235" y="3119577"/>
          <a:ext cx="2580147" cy="957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0" numCol="1" spcCol="1270" anchor="t" anchorCtr="0">
          <a:noAutofit/>
        </a:bodyPr>
        <a:lstStyle/>
        <a:p>
          <a:pPr marL="0" lvl="0" indent="0" algn="ctr" defTabSz="711200">
            <a:lnSpc>
              <a:spcPct val="90000"/>
            </a:lnSpc>
            <a:spcBef>
              <a:spcPct val="0"/>
            </a:spcBef>
            <a:spcAft>
              <a:spcPct val="35000"/>
            </a:spcAft>
            <a:buNone/>
          </a:pPr>
          <a:r>
            <a:rPr lang="en-IN" sz="1600" kern="1200" dirty="0">
              <a:latin typeface="Nunito Sans 10pt SemiExpanded B" pitchFamily="2" charset="0"/>
            </a:rPr>
            <a:t>Pytorch(for modelling the image)</a:t>
          </a:r>
        </a:p>
      </dsp:txBody>
      <dsp:txXfrm>
        <a:off x="8520235" y="3119577"/>
        <a:ext cx="2580147" cy="95723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30B0F0-748C-4521-9F76-6BD281701F68}">
      <dsp:nvSpPr>
        <dsp:cNvPr id="0" name=""/>
        <dsp:cNvSpPr/>
      </dsp:nvSpPr>
      <dsp:spPr>
        <a:xfrm rot="5400000">
          <a:off x="6654778" y="-2592343"/>
          <a:ext cx="1377213" cy="6911421"/>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Cricket match videos from platforms like YouTube and Hotstar can be used for training.</a:t>
          </a:r>
          <a:endParaRPr lang="en-IN" sz="1500" kern="1200" dirty="0"/>
        </a:p>
        <a:p>
          <a:pPr marL="114300" lvl="1" indent="-114300" algn="l" defTabSz="666750">
            <a:lnSpc>
              <a:spcPct val="90000"/>
            </a:lnSpc>
            <a:spcBef>
              <a:spcPct val="0"/>
            </a:spcBef>
            <a:spcAft>
              <a:spcPct val="15000"/>
            </a:spcAft>
            <a:buNone/>
          </a:pPr>
          <a:r>
            <a:rPr lang="en-US" sz="1500" kern="1200" dirty="0"/>
            <a:t>The input is a </a:t>
          </a:r>
          <a:r>
            <a:rPr lang="en-US" sz="1500" b="1" kern="1200" dirty="0"/>
            <a:t>video file</a:t>
          </a:r>
          <a:r>
            <a:rPr lang="en-US" sz="1500" kern="1200" dirty="0"/>
            <a:t>.</a:t>
          </a:r>
        </a:p>
        <a:p>
          <a:pPr marL="114300" lvl="1" indent="-114300" algn="l" defTabSz="666750">
            <a:lnSpc>
              <a:spcPct val="90000"/>
            </a:lnSpc>
            <a:spcBef>
              <a:spcPct val="0"/>
            </a:spcBef>
            <a:spcAft>
              <a:spcPct val="15000"/>
            </a:spcAft>
            <a:buNone/>
          </a:pPr>
          <a:r>
            <a:rPr lang="en-US" sz="1500" kern="1200" dirty="0"/>
            <a:t>A video is made up of </a:t>
          </a:r>
          <a:r>
            <a:rPr lang="en-US" sz="1500" b="1" kern="1200" dirty="0"/>
            <a:t>frames</a:t>
          </a:r>
          <a:r>
            <a:rPr lang="en-US" sz="1500" kern="1200" dirty="0"/>
            <a:t> (images).</a:t>
          </a:r>
        </a:p>
        <a:p>
          <a:pPr marL="114300" lvl="1" indent="-114300" algn="l" defTabSz="666750">
            <a:lnSpc>
              <a:spcPct val="90000"/>
            </a:lnSpc>
            <a:spcBef>
              <a:spcPct val="0"/>
            </a:spcBef>
            <a:spcAft>
              <a:spcPct val="15000"/>
            </a:spcAft>
            <a:buChar char="•"/>
          </a:pPr>
          <a:r>
            <a:rPr lang="en-US" sz="1500" b="1" kern="1200" dirty="0"/>
            <a:t>Split the video into frames</a:t>
          </a:r>
          <a:r>
            <a:rPr lang="en-US" sz="1500" kern="1200" dirty="0"/>
            <a:t> and </a:t>
          </a:r>
          <a:r>
            <a:rPr lang="en-US" sz="1500" b="1" kern="1200" dirty="0"/>
            <a:t>save each frame as a PNG file</a:t>
          </a:r>
          <a:r>
            <a:rPr lang="en-US" sz="1500" kern="1200" dirty="0"/>
            <a:t> for model training.</a:t>
          </a:r>
        </a:p>
      </dsp:txBody>
      <dsp:txXfrm rot="-5400000">
        <a:off x="3887674" y="241991"/>
        <a:ext cx="6844191" cy="1242753"/>
      </dsp:txXfrm>
    </dsp:sp>
    <dsp:sp modelId="{451AFC38-C82A-486B-870F-1641DCD3C7BF}">
      <dsp:nvSpPr>
        <dsp:cNvPr id="0" name=""/>
        <dsp:cNvSpPr/>
      </dsp:nvSpPr>
      <dsp:spPr>
        <a:xfrm>
          <a:off x="0" y="2608"/>
          <a:ext cx="3887674" cy="1721517"/>
        </a:xfrm>
        <a:prstGeom prst="roundRect">
          <a:avLst/>
        </a:prstGeom>
        <a:solidFill>
          <a:schemeClr val="accent1">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Nunito Sans 10pt SemiExpanded B" pitchFamily="2" charset="0"/>
            </a:rPr>
            <a:t>Capture video form </a:t>
          </a:r>
        </a:p>
        <a:p>
          <a:pPr marL="0" lvl="0" indent="0" algn="ctr" defTabSz="889000">
            <a:lnSpc>
              <a:spcPct val="90000"/>
            </a:lnSpc>
            <a:spcBef>
              <a:spcPct val="0"/>
            </a:spcBef>
            <a:spcAft>
              <a:spcPct val="35000"/>
            </a:spcAft>
            <a:buNone/>
          </a:pPr>
          <a:r>
            <a:rPr lang="en-US" sz="2000" b="1" kern="1200" dirty="0">
              <a:latin typeface="Nunito Sans 10pt SemiExpanded B" pitchFamily="2" charset="0"/>
            </a:rPr>
            <a:t>online sources</a:t>
          </a:r>
          <a:endParaRPr lang="en-IN" sz="2000" kern="1200" dirty="0"/>
        </a:p>
      </dsp:txBody>
      <dsp:txXfrm>
        <a:off x="84038" y="86646"/>
        <a:ext cx="3719598" cy="1553441"/>
      </dsp:txXfrm>
    </dsp:sp>
    <dsp:sp modelId="{DDDC2606-7C30-4948-8C3A-E58F288146E9}">
      <dsp:nvSpPr>
        <dsp:cNvPr id="0" name=""/>
        <dsp:cNvSpPr/>
      </dsp:nvSpPr>
      <dsp:spPr>
        <a:xfrm rot="5400000">
          <a:off x="6654778" y="-784750"/>
          <a:ext cx="1377213" cy="6911421"/>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None/>
          </a:pPr>
          <a:r>
            <a:rPr lang="en-US" sz="1500" kern="1200" dirty="0"/>
            <a:t>We use </a:t>
          </a:r>
          <a:r>
            <a:rPr lang="en-US" sz="1500" b="1" kern="1200" dirty="0"/>
            <a:t>VS Code</a:t>
          </a:r>
          <a:r>
            <a:rPr lang="en-US" sz="1500" kern="1200" dirty="0"/>
            <a:t> to write Python code for extracting video frames.</a:t>
          </a:r>
          <a:endParaRPr lang="en-IN" sz="1500" kern="1200" dirty="0"/>
        </a:p>
        <a:p>
          <a:pPr marL="114300" lvl="1" indent="-114300" algn="l" defTabSz="666750">
            <a:lnSpc>
              <a:spcPct val="90000"/>
            </a:lnSpc>
            <a:spcBef>
              <a:spcPct val="0"/>
            </a:spcBef>
            <a:spcAft>
              <a:spcPct val="15000"/>
            </a:spcAft>
            <a:buChar char="•"/>
          </a:pPr>
          <a:r>
            <a:rPr lang="en-US" sz="1500" kern="1200" dirty="0"/>
            <a:t>The code takes a </a:t>
          </a:r>
          <a:r>
            <a:rPr lang="en-US" sz="1500" b="1" kern="1200" dirty="0"/>
            <a:t>video path as input</a:t>
          </a:r>
          <a:r>
            <a:rPr lang="en-US" sz="1500" kern="1200" dirty="0"/>
            <a:t> and an </a:t>
          </a:r>
          <a:r>
            <a:rPr lang="en-US" sz="1500" b="1" kern="1200" dirty="0"/>
            <a:t>output path to save the extracted frames</a:t>
          </a:r>
          <a:r>
            <a:rPr lang="en-US" sz="1500" kern="1200" dirty="0"/>
            <a:t>.</a:t>
          </a:r>
        </a:p>
      </dsp:txBody>
      <dsp:txXfrm rot="-5400000">
        <a:off x="3887674" y="2049584"/>
        <a:ext cx="6844191" cy="1242753"/>
      </dsp:txXfrm>
    </dsp:sp>
    <dsp:sp modelId="{1D6524DB-421A-4FD3-A7D2-1F2E262666DF}">
      <dsp:nvSpPr>
        <dsp:cNvPr id="0" name=""/>
        <dsp:cNvSpPr/>
      </dsp:nvSpPr>
      <dsp:spPr>
        <a:xfrm>
          <a:off x="0" y="1810201"/>
          <a:ext cx="3887674" cy="1721517"/>
        </a:xfrm>
        <a:prstGeom prst="roundRect">
          <a:avLst/>
        </a:prstGeom>
        <a:solidFill>
          <a:schemeClr val="accent1">
            <a:alpha val="90000"/>
            <a:hueOff val="0"/>
            <a:satOff val="0"/>
            <a:lumOff val="0"/>
            <a:alphaOff val="-2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Nunito Sans 10pt SemiExpanded B" pitchFamily="2" charset="0"/>
              <a:ea typeface="Raleway" pitchFamily="34" charset="-122"/>
              <a:cs typeface="Raleway" pitchFamily="34" charset="-120"/>
            </a:rPr>
            <a:t>Using python supported software for extracting frames from video</a:t>
          </a:r>
          <a:endParaRPr lang="en-IN" sz="2000" kern="1200" dirty="0"/>
        </a:p>
      </dsp:txBody>
      <dsp:txXfrm>
        <a:off x="84038" y="1894239"/>
        <a:ext cx="3719598" cy="1553441"/>
      </dsp:txXfrm>
    </dsp:sp>
    <dsp:sp modelId="{B783ED03-AC3A-4AAB-9695-7D588D7D6EBE}">
      <dsp:nvSpPr>
        <dsp:cNvPr id="0" name=""/>
        <dsp:cNvSpPr/>
      </dsp:nvSpPr>
      <dsp:spPr>
        <a:xfrm rot="5400000">
          <a:off x="6654778" y="1022842"/>
          <a:ext cx="1377213" cy="6911421"/>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None/>
          </a:pPr>
          <a:r>
            <a:rPr lang="en-US" sz="1500" kern="1200" dirty="0"/>
            <a:t>After extracting frames, we use </a:t>
          </a:r>
          <a:r>
            <a:rPr lang="en-US" sz="1500" b="1" kern="1200" dirty="0"/>
            <a:t>LabelImg</a:t>
          </a:r>
          <a:r>
            <a:rPr lang="en-US" sz="1500" kern="1200" dirty="0"/>
            <a:t> (annotation software) to label objects like </a:t>
          </a:r>
          <a:r>
            <a:rPr lang="en-US" sz="1500" b="1" kern="1200" dirty="0"/>
            <a:t>Bat, Ball, Pitch Line, Disturbed Wicket, and Undisturbed Wicket</a:t>
          </a:r>
          <a:r>
            <a:rPr lang="en-US" sz="1500" kern="1200" dirty="0"/>
            <a:t>.</a:t>
          </a:r>
          <a:endParaRPr lang="en-IN" sz="1500" kern="1200" dirty="0"/>
        </a:p>
        <a:p>
          <a:pPr marL="114300" lvl="1" indent="-114300" algn="l" defTabSz="666750">
            <a:lnSpc>
              <a:spcPct val="90000"/>
            </a:lnSpc>
            <a:spcBef>
              <a:spcPct val="0"/>
            </a:spcBef>
            <a:spcAft>
              <a:spcPct val="15000"/>
            </a:spcAft>
            <a:buFont typeface="Arial" panose="020B0604020202020204" pitchFamily="34" charset="0"/>
            <a:buChar char="•"/>
          </a:pPr>
          <a:r>
            <a:rPr lang="en-US" sz="1500" kern="1200" dirty="0"/>
            <a:t>This process is repeated for around </a:t>
          </a:r>
          <a:r>
            <a:rPr lang="en-US" sz="1500" b="1" kern="1200" dirty="0"/>
            <a:t>8000 frames</a:t>
          </a:r>
          <a:r>
            <a:rPr lang="en-US" sz="1500" kern="1200" dirty="0"/>
            <a:t> so the AI model can learn and make its own decisions.</a:t>
          </a:r>
        </a:p>
      </dsp:txBody>
      <dsp:txXfrm rot="-5400000">
        <a:off x="3887674" y="3857176"/>
        <a:ext cx="6844191" cy="1242753"/>
      </dsp:txXfrm>
    </dsp:sp>
    <dsp:sp modelId="{F54BE4EF-5554-4A5D-A4FC-8DB4C70B88B7}">
      <dsp:nvSpPr>
        <dsp:cNvPr id="0" name=""/>
        <dsp:cNvSpPr/>
      </dsp:nvSpPr>
      <dsp:spPr>
        <a:xfrm>
          <a:off x="0" y="3617794"/>
          <a:ext cx="3887674" cy="1721517"/>
        </a:xfrm>
        <a:prstGeom prst="roundRect">
          <a:avLst/>
        </a:prstGeom>
        <a:solidFill>
          <a:schemeClr val="accent1">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Nunito Sans 10pt SemiExpanded M" pitchFamily="2" charset="0"/>
              <a:ea typeface="Raleway" pitchFamily="34" charset="-122"/>
              <a:cs typeface="Raleway" pitchFamily="34" charset="-120"/>
            </a:rPr>
            <a:t>Installing LabelImg in command prompt</a:t>
          </a:r>
          <a:endParaRPr lang="en-IN" sz="2000" kern="1200" dirty="0"/>
        </a:p>
      </dsp:txBody>
      <dsp:txXfrm>
        <a:off x="84038" y="3701832"/>
        <a:ext cx="3719598" cy="15534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5076B2-7246-468D-A432-5489398F457D}">
      <dsp:nvSpPr>
        <dsp:cNvPr id="0" name=""/>
        <dsp:cNvSpPr/>
      </dsp:nvSpPr>
      <dsp:spPr>
        <a:xfrm>
          <a:off x="11901829" y="1065533"/>
          <a:ext cx="290169" cy="5370421"/>
        </a:xfrm>
        <a:prstGeom prst="rect">
          <a:avLst/>
        </a:prstGeom>
        <a:solidFill>
          <a:schemeClr val="dk1">
            <a:tint val="50000"/>
            <a:alpha val="40000"/>
            <a:hueOff val="0"/>
            <a:satOff val="0"/>
            <a:lumOff val="0"/>
            <a:alphaOff val="0"/>
          </a:schemeClr>
        </a:solidFill>
        <a:ln>
          <a:noFill/>
        </a:ln>
        <a:effectLst/>
        <a:scene3d>
          <a:camera prst="orthographicFront"/>
          <a:lightRig rig="flat" dir="t"/>
        </a:scene3d>
        <a:sp3d z="-190500" extrusionH="12700" prstMaterial="matte"/>
      </dsp:spPr>
      <dsp:style>
        <a:lnRef idx="0">
          <a:scrgbClr r="0" g="0" b="0"/>
        </a:lnRef>
        <a:fillRef idx="1">
          <a:scrgbClr r="0" g="0" b="0"/>
        </a:fillRef>
        <a:effectRef idx="0">
          <a:scrgbClr r="0" g="0" b="0"/>
        </a:effectRef>
        <a:fontRef idx="minor"/>
      </dsp:style>
    </dsp:sp>
    <dsp:sp modelId="{33DBE3FD-854C-48F3-AF2F-D5D02C4D3239}">
      <dsp:nvSpPr>
        <dsp:cNvPr id="0" name=""/>
        <dsp:cNvSpPr/>
      </dsp:nvSpPr>
      <dsp:spPr>
        <a:xfrm>
          <a:off x="290169" y="1065533"/>
          <a:ext cx="7546847" cy="5370421"/>
        </a:xfrm>
        <a:prstGeom prst="frame">
          <a:avLst>
            <a:gd name="adj1" fmla="val 5450"/>
          </a:avLst>
        </a:prstGeom>
        <a:solidFill>
          <a:schemeClr val="dk1">
            <a:tint val="50000"/>
            <a:alpha val="40000"/>
            <a:hueOff val="0"/>
            <a:satOff val="0"/>
            <a:lumOff val="0"/>
            <a:alphaOff val="0"/>
          </a:schemeClr>
        </a:solidFill>
        <a:ln>
          <a:noFill/>
        </a:ln>
        <a:effectLst/>
        <a:scene3d>
          <a:camera prst="orthographicFront"/>
          <a:lightRig rig="flat" dir="t"/>
        </a:scene3d>
        <a:sp3d z="-190500" extrusionH="12700" prstMaterial="matte"/>
      </dsp:spPr>
      <dsp:style>
        <a:lnRef idx="0">
          <a:scrgbClr r="0" g="0" b="0"/>
        </a:lnRef>
        <a:fillRef idx="1">
          <a:scrgbClr r="0" g="0" b="0"/>
        </a:fillRef>
        <a:effectRef idx="0">
          <a:scrgbClr r="0" g="0" b="0"/>
        </a:effectRef>
        <a:fontRef idx="minor"/>
      </dsp:style>
    </dsp:sp>
    <dsp:sp modelId="{C4657EA6-AA03-4ED5-8C6B-DD8AE862FA9F}">
      <dsp:nvSpPr>
        <dsp:cNvPr id="0" name=""/>
        <dsp:cNvSpPr/>
      </dsp:nvSpPr>
      <dsp:spPr>
        <a:xfrm>
          <a:off x="0" y="431849"/>
          <a:ext cx="7256677" cy="5079949"/>
        </a:xfrm>
        <a:prstGeom prst="rect">
          <a:avLst/>
        </a:prstGeom>
        <a:blipFill rotWithShape="1">
          <a:blip xmlns:r="http://schemas.openxmlformats.org/officeDocument/2006/relationships" r:embed="rId1"/>
          <a:srcRect/>
          <a:stretch>
            <a:fillRect l="-30000" r="-30000"/>
          </a:stretch>
        </a:blipFill>
        <a:ln>
          <a:noFill/>
        </a:ln>
        <a:effectLst/>
        <a:scene3d>
          <a:camera prst="orthographicFront"/>
          <a:lightRig rig="flat" dir="t"/>
        </a:scene3d>
        <a:sp3d prstMaterial="plastic">
          <a:bevelT w="88900" h="88900"/>
          <a:bevelB w="88900" h="31750" prst="angle"/>
        </a:sp3d>
      </dsp:spPr>
      <dsp:style>
        <a:lnRef idx="0">
          <a:scrgbClr r="0" g="0" b="0"/>
        </a:lnRef>
        <a:fillRef idx="3">
          <a:scrgbClr r="0" g="0" b="0"/>
        </a:fillRef>
        <a:effectRef idx="2">
          <a:scrgbClr r="0" g="0" b="0"/>
        </a:effectRef>
        <a:fontRef idx="minor"/>
      </dsp:style>
    </dsp:sp>
    <dsp:sp modelId="{69C88030-FE79-456E-8796-59BC1CAE1C53}">
      <dsp:nvSpPr>
        <dsp:cNvPr id="0" name=""/>
        <dsp:cNvSpPr/>
      </dsp:nvSpPr>
      <dsp:spPr>
        <a:xfrm>
          <a:off x="5230367" y="902304"/>
          <a:ext cx="6961631" cy="6374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4640" tIns="110490" rIns="294640" bIns="110490" numCol="1" spcCol="1270" anchor="ctr" anchorCtr="0">
          <a:noAutofit/>
        </a:bodyPr>
        <a:lstStyle/>
        <a:p>
          <a:pPr marL="0" lvl="0" indent="0" algn="l" defTabSz="1289050">
            <a:lnSpc>
              <a:spcPct val="90000"/>
            </a:lnSpc>
            <a:spcBef>
              <a:spcPct val="0"/>
            </a:spcBef>
            <a:spcAft>
              <a:spcPct val="35000"/>
            </a:spcAft>
            <a:buNone/>
          </a:pPr>
          <a:endParaRPr lang="en-IN" sz="2900" kern="1200" dirty="0"/>
        </a:p>
      </dsp:txBody>
      <dsp:txXfrm>
        <a:off x="5230367" y="902304"/>
        <a:ext cx="6961631" cy="637474"/>
      </dsp:txXfrm>
    </dsp:sp>
    <dsp:sp modelId="{D25EA86C-21FD-413D-9D15-BE5F45A0F583}">
      <dsp:nvSpPr>
        <dsp:cNvPr id="0" name=""/>
        <dsp:cNvSpPr/>
      </dsp:nvSpPr>
      <dsp:spPr>
        <a:xfrm>
          <a:off x="7973964" y="2110456"/>
          <a:ext cx="3790918" cy="3280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90000"/>
            </a:lnSpc>
            <a:spcBef>
              <a:spcPct val="0"/>
            </a:spcBef>
            <a:spcAft>
              <a:spcPct val="35000"/>
            </a:spcAft>
            <a:buNone/>
          </a:pPr>
          <a:r>
            <a:rPr lang="en-IN" sz="3600" b="1" kern="1200" dirty="0">
              <a:latin typeface="Nunito Sans 10pt SemiExpanded B" pitchFamily="2" charset="0"/>
            </a:rPr>
            <a:t>Screenshot of frames extracted </a:t>
          </a:r>
          <a:endParaRPr lang="en-IN" sz="3600" kern="1200" dirty="0"/>
        </a:p>
      </dsp:txBody>
      <dsp:txXfrm>
        <a:off x="7973964" y="2110456"/>
        <a:ext cx="3790918" cy="328057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21D30B-9E9A-488E-BCF4-31DD80DEFEDE}">
      <dsp:nvSpPr>
        <dsp:cNvPr id="0" name=""/>
        <dsp:cNvSpPr/>
      </dsp:nvSpPr>
      <dsp:spPr>
        <a:xfrm>
          <a:off x="680679" y="0"/>
          <a:ext cx="4940710" cy="4940710"/>
        </a:xfrm>
        <a:prstGeom prst="triangl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04C06FDC-4047-488B-8062-E5128F9667F8}">
      <dsp:nvSpPr>
        <dsp:cNvPr id="0" name=""/>
        <dsp:cNvSpPr/>
      </dsp:nvSpPr>
      <dsp:spPr>
        <a:xfrm>
          <a:off x="3151034" y="496724"/>
          <a:ext cx="3211461" cy="1169558"/>
        </a:xfrm>
        <a:prstGeom prst="roundRect">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b="1" kern="1200" dirty="0"/>
            <a:t>Open Command Prompt (Win+R)</a:t>
          </a:r>
          <a:endParaRPr lang="en-IN" sz="2900" kern="1200" dirty="0"/>
        </a:p>
      </dsp:txBody>
      <dsp:txXfrm>
        <a:off x="3208127" y="553817"/>
        <a:ext cx="3097275" cy="1055372"/>
      </dsp:txXfrm>
    </dsp:sp>
    <dsp:sp modelId="{952331E3-7CC6-48F0-A030-5186FAFC18A8}">
      <dsp:nvSpPr>
        <dsp:cNvPr id="0" name=""/>
        <dsp:cNvSpPr/>
      </dsp:nvSpPr>
      <dsp:spPr>
        <a:xfrm>
          <a:off x="3151034" y="1812478"/>
          <a:ext cx="3211461" cy="1169558"/>
        </a:xfrm>
        <a:prstGeom prst="roundRect">
          <a:avLst/>
        </a:prstGeom>
        <a:solidFill>
          <a:schemeClr val="lt1">
            <a:alpha val="90000"/>
            <a:hueOff val="0"/>
            <a:satOff val="0"/>
            <a:lumOff val="0"/>
            <a:alphaOff val="0"/>
          </a:schemeClr>
        </a:solidFill>
        <a:ln w="6350" cap="flat" cmpd="sng" algn="ctr">
          <a:solidFill>
            <a:schemeClr val="accent5">
              <a:hueOff val="-3379271"/>
              <a:satOff val="-8710"/>
              <a:lumOff val="-5883"/>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b="1" kern="1200" dirty="0"/>
            <a:t>Install Python (if not installed)</a:t>
          </a:r>
          <a:endParaRPr lang="en-IN" sz="2900" kern="1200" dirty="0"/>
        </a:p>
      </dsp:txBody>
      <dsp:txXfrm>
        <a:off x="3208127" y="1869571"/>
        <a:ext cx="3097275" cy="1055372"/>
      </dsp:txXfrm>
    </dsp:sp>
    <dsp:sp modelId="{3259F602-FDA5-44D7-B4A0-FF89E6ECAEB5}">
      <dsp:nvSpPr>
        <dsp:cNvPr id="0" name=""/>
        <dsp:cNvSpPr/>
      </dsp:nvSpPr>
      <dsp:spPr>
        <a:xfrm>
          <a:off x="3151034" y="3128231"/>
          <a:ext cx="3211461" cy="1169558"/>
        </a:xfrm>
        <a:prstGeom prst="roundRect">
          <a:avLst/>
        </a:prstGeom>
        <a:solidFill>
          <a:schemeClr val="lt1">
            <a:alpha val="90000"/>
            <a:hueOff val="0"/>
            <a:satOff val="0"/>
            <a:lumOff val="0"/>
            <a:alphaOff val="0"/>
          </a:schemeClr>
        </a:solidFill>
        <a:ln w="6350" cap="flat" cmpd="sng" algn="ctr">
          <a:solidFill>
            <a:schemeClr val="accent5">
              <a:hueOff val="-6758543"/>
              <a:satOff val="-17419"/>
              <a:lumOff val="-11765"/>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IN" sz="2900" b="1" kern="1200" dirty="0"/>
            <a:t>Install LabelImg</a:t>
          </a:r>
          <a:endParaRPr lang="en-IN" sz="2900" kern="1200" dirty="0"/>
        </a:p>
      </dsp:txBody>
      <dsp:txXfrm>
        <a:off x="3208127" y="3185324"/>
        <a:ext cx="3097275" cy="105537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3DF9D1-8910-4FA0-A6B8-01F81D1042BF}">
      <dsp:nvSpPr>
        <dsp:cNvPr id="0" name=""/>
        <dsp:cNvSpPr/>
      </dsp:nvSpPr>
      <dsp:spPr>
        <a:xfrm rot="5400000">
          <a:off x="-374328" y="1438591"/>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C170DD1-74F7-4A80-B5C7-EB1CB65863A9}">
      <dsp:nvSpPr>
        <dsp:cNvPr id="0" name=""/>
        <dsp:cNvSpPr/>
      </dsp:nvSpPr>
      <dsp:spPr>
        <a:xfrm>
          <a:off x="4087" y="379875"/>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t>Input Image</a:t>
          </a:r>
        </a:p>
      </dsp:txBody>
      <dsp:txXfrm>
        <a:off x="43074" y="418862"/>
        <a:ext cx="2140557" cy="1253144"/>
      </dsp:txXfrm>
    </dsp:sp>
    <dsp:sp modelId="{A6A63F93-0D78-40FE-893C-E1BD7E7EB8D8}">
      <dsp:nvSpPr>
        <dsp:cNvPr id="0" name=""/>
        <dsp:cNvSpPr/>
      </dsp:nvSpPr>
      <dsp:spPr>
        <a:xfrm rot="5400000">
          <a:off x="-374328" y="3102489"/>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5308218-A000-4D21-979B-EB962C437138}">
      <dsp:nvSpPr>
        <dsp:cNvPr id="0" name=""/>
        <dsp:cNvSpPr/>
      </dsp:nvSpPr>
      <dsp:spPr>
        <a:xfrm>
          <a:off x="4087" y="2043774"/>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t>Initial Convolution Layer</a:t>
          </a:r>
        </a:p>
      </dsp:txBody>
      <dsp:txXfrm>
        <a:off x="43074" y="2082761"/>
        <a:ext cx="2140557" cy="1253144"/>
      </dsp:txXfrm>
    </dsp:sp>
    <dsp:sp modelId="{3B4D11AD-AEB3-4C6D-A787-8767416179C1}">
      <dsp:nvSpPr>
        <dsp:cNvPr id="0" name=""/>
        <dsp:cNvSpPr/>
      </dsp:nvSpPr>
      <dsp:spPr>
        <a:xfrm>
          <a:off x="457620" y="3934438"/>
          <a:ext cx="2940820"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E72EAD2-3D1C-4226-8DEA-A1A78AB39AE3}">
      <dsp:nvSpPr>
        <dsp:cNvPr id="0" name=""/>
        <dsp:cNvSpPr/>
      </dsp:nvSpPr>
      <dsp:spPr>
        <a:xfrm>
          <a:off x="4087" y="3707672"/>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t>Pooling (Max/</a:t>
          </a:r>
          <a:r>
            <a:rPr lang="en-IN" sz="1800" kern="1200" dirty="0" err="1"/>
            <a:t>Avg</a:t>
          </a:r>
          <a:r>
            <a:rPr lang="en-IN" sz="1800" kern="1200" dirty="0"/>
            <a:t>)</a:t>
          </a:r>
        </a:p>
      </dsp:txBody>
      <dsp:txXfrm>
        <a:off x="43074" y="3746659"/>
        <a:ext cx="2140557" cy="1253144"/>
      </dsp:txXfrm>
    </dsp:sp>
    <dsp:sp modelId="{7B95F02E-AEF5-4215-AED6-9FEB5E1B70B8}">
      <dsp:nvSpPr>
        <dsp:cNvPr id="0" name=""/>
        <dsp:cNvSpPr/>
      </dsp:nvSpPr>
      <dsp:spPr>
        <a:xfrm rot="16200000">
          <a:off x="2576317" y="3102489"/>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DCE3085-A231-49C2-8B17-A3BF9000585F}">
      <dsp:nvSpPr>
        <dsp:cNvPr id="0" name=""/>
        <dsp:cNvSpPr/>
      </dsp:nvSpPr>
      <dsp:spPr>
        <a:xfrm>
          <a:off x="2954734" y="3707672"/>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Residual Block 1 (Conv → BN → ReLU + Skip Connection)</a:t>
          </a:r>
          <a:endParaRPr lang="en-IN" sz="1800" kern="1200" dirty="0"/>
        </a:p>
      </dsp:txBody>
      <dsp:txXfrm>
        <a:off x="2993721" y="3746659"/>
        <a:ext cx="2140557" cy="1253144"/>
      </dsp:txXfrm>
    </dsp:sp>
    <dsp:sp modelId="{BD9D8D5D-B0CB-47EC-AC24-E06BB42FFEB7}">
      <dsp:nvSpPr>
        <dsp:cNvPr id="0" name=""/>
        <dsp:cNvSpPr/>
      </dsp:nvSpPr>
      <dsp:spPr>
        <a:xfrm rot="16200000">
          <a:off x="2576317" y="1438591"/>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12D20C-516F-45D2-BCC7-CB113B6CC625}">
      <dsp:nvSpPr>
        <dsp:cNvPr id="0" name=""/>
        <dsp:cNvSpPr/>
      </dsp:nvSpPr>
      <dsp:spPr>
        <a:xfrm>
          <a:off x="2954734" y="2043774"/>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Residual Block 2 (Conv → BN → ReLU + Skip Connection)</a:t>
          </a:r>
          <a:endParaRPr lang="en-IN" sz="1800" kern="1200" dirty="0"/>
        </a:p>
        <a:p>
          <a:pPr marL="0" lvl="0" indent="0" algn="ctr" defTabSz="800100">
            <a:lnSpc>
              <a:spcPct val="90000"/>
            </a:lnSpc>
            <a:spcBef>
              <a:spcPct val="0"/>
            </a:spcBef>
            <a:spcAft>
              <a:spcPct val="35000"/>
            </a:spcAft>
            <a:buNone/>
          </a:pPr>
          <a:endParaRPr lang="en-IN" sz="1800" kern="1200" dirty="0"/>
        </a:p>
      </dsp:txBody>
      <dsp:txXfrm>
        <a:off x="2993721" y="2082761"/>
        <a:ext cx="2140557" cy="1253144"/>
      </dsp:txXfrm>
    </dsp:sp>
    <dsp:sp modelId="{6E5EE55B-FF8C-458F-802E-197E46FB0921}">
      <dsp:nvSpPr>
        <dsp:cNvPr id="0" name=""/>
        <dsp:cNvSpPr/>
      </dsp:nvSpPr>
      <dsp:spPr>
        <a:xfrm>
          <a:off x="3408266" y="606641"/>
          <a:ext cx="2940820"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1DC627D-0B0D-4893-8D17-E7B93B474D49}">
      <dsp:nvSpPr>
        <dsp:cNvPr id="0" name=""/>
        <dsp:cNvSpPr/>
      </dsp:nvSpPr>
      <dsp:spPr>
        <a:xfrm>
          <a:off x="2954734" y="379875"/>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t>Global Average Pooling</a:t>
          </a:r>
        </a:p>
      </dsp:txBody>
      <dsp:txXfrm>
        <a:off x="2993721" y="418862"/>
        <a:ext cx="2140557" cy="1253144"/>
      </dsp:txXfrm>
    </dsp:sp>
    <dsp:sp modelId="{D16C5128-F80A-4858-8DD0-4C634054C2E0}">
      <dsp:nvSpPr>
        <dsp:cNvPr id="0" name=""/>
        <dsp:cNvSpPr/>
      </dsp:nvSpPr>
      <dsp:spPr>
        <a:xfrm rot="5400000">
          <a:off x="5526964" y="1438591"/>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3395BDB-0803-4A67-BC4F-C5DC395769F1}">
      <dsp:nvSpPr>
        <dsp:cNvPr id="0" name=""/>
        <dsp:cNvSpPr/>
      </dsp:nvSpPr>
      <dsp:spPr>
        <a:xfrm>
          <a:off x="5905380" y="379875"/>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t>Fully Connected (Dense) Layer</a:t>
          </a:r>
        </a:p>
      </dsp:txBody>
      <dsp:txXfrm>
        <a:off x="5944367" y="418862"/>
        <a:ext cx="2140557" cy="1253144"/>
      </dsp:txXfrm>
    </dsp:sp>
    <dsp:sp modelId="{F677E330-7611-4E81-A693-7F92205BDC99}">
      <dsp:nvSpPr>
        <dsp:cNvPr id="0" name=""/>
        <dsp:cNvSpPr/>
      </dsp:nvSpPr>
      <dsp:spPr>
        <a:xfrm rot="5400000">
          <a:off x="5526964" y="3102489"/>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3D683CA-1F13-4DD9-BFEA-7797BAB9F517}">
      <dsp:nvSpPr>
        <dsp:cNvPr id="0" name=""/>
        <dsp:cNvSpPr/>
      </dsp:nvSpPr>
      <dsp:spPr>
        <a:xfrm>
          <a:off x="5905380" y="2043774"/>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err="1"/>
            <a:t>Softmax</a:t>
          </a:r>
          <a:r>
            <a:rPr lang="en-IN" sz="1800" kern="1200" dirty="0"/>
            <a:t> Output Layer</a:t>
          </a:r>
        </a:p>
      </dsp:txBody>
      <dsp:txXfrm>
        <a:off x="5944367" y="2082761"/>
        <a:ext cx="2140557" cy="1253144"/>
      </dsp:txXfrm>
    </dsp:sp>
    <dsp:sp modelId="{276D4A92-291E-4A42-AA7C-24EC2AEBE213}">
      <dsp:nvSpPr>
        <dsp:cNvPr id="0" name=""/>
        <dsp:cNvSpPr/>
      </dsp:nvSpPr>
      <dsp:spPr>
        <a:xfrm>
          <a:off x="5905380" y="3707672"/>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a:t>Prediction: In / Out</a:t>
          </a:r>
        </a:p>
      </dsp:txBody>
      <dsp:txXfrm>
        <a:off x="5944367" y="3746659"/>
        <a:ext cx="2140557" cy="125314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85A277-3D7B-460C-A13F-0EAB44E7B41F}">
      <dsp:nvSpPr>
        <dsp:cNvPr id="0" name=""/>
        <dsp:cNvSpPr/>
      </dsp:nvSpPr>
      <dsp:spPr>
        <a:xfrm>
          <a:off x="9267129" y="1989026"/>
          <a:ext cx="2113055" cy="211340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B15BDED-FCB5-47A8-977B-BD5F8B4348D8}">
      <dsp:nvSpPr>
        <dsp:cNvPr id="0" name=""/>
        <dsp:cNvSpPr/>
      </dsp:nvSpPr>
      <dsp:spPr>
        <a:xfrm>
          <a:off x="9336852" y="2059485"/>
          <a:ext cx="1972485" cy="197248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b="1" kern="1200" dirty="0">
              <a:latin typeface="Nunito Sans 10pt SemiExpanded B" pitchFamily="2" charset="0"/>
            </a:rPr>
            <a:t>Integration </a:t>
          </a:r>
        </a:p>
      </dsp:txBody>
      <dsp:txXfrm>
        <a:off x="9619117" y="2341321"/>
        <a:ext cx="1409078" cy="1408810"/>
      </dsp:txXfrm>
    </dsp:sp>
    <dsp:sp modelId="{C44059C7-23FC-4F70-BB41-1979E6722E10}">
      <dsp:nvSpPr>
        <dsp:cNvPr id="0" name=""/>
        <dsp:cNvSpPr/>
      </dsp:nvSpPr>
      <dsp:spPr>
        <a:xfrm rot="2700000">
          <a:off x="7082223" y="1989135"/>
          <a:ext cx="2112811" cy="211281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DF069C-93F1-4018-B5B2-5ED134F4CDA9}">
      <dsp:nvSpPr>
        <dsp:cNvPr id="0" name=""/>
        <dsp:cNvSpPr/>
      </dsp:nvSpPr>
      <dsp:spPr>
        <a:xfrm>
          <a:off x="7154073" y="2059485"/>
          <a:ext cx="1972485" cy="197248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b="1" kern="1200" dirty="0">
              <a:latin typeface="Nunito Sans 10pt SemiExpanded B" pitchFamily="2" charset="0"/>
            </a:rPr>
            <a:t>Hyperparameter Tuning</a:t>
          </a:r>
        </a:p>
      </dsp:txBody>
      <dsp:txXfrm>
        <a:off x="7435214" y="2341321"/>
        <a:ext cx="1409078" cy="1408810"/>
      </dsp:txXfrm>
    </dsp:sp>
    <dsp:sp modelId="{48DC2762-27C8-4EF8-AA9D-B6A6C19B75C4}">
      <dsp:nvSpPr>
        <dsp:cNvPr id="0" name=""/>
        <dsp:cNvSpPr/>
      </dsp:nvSpPr>
      <dsp:spPr>
        <a:xfrm rot="2700000">
          <a:off x="4899444" y="1989135"/>
          <a:ext cx="2112811" cy="211281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D9E85F8-1FD1-4459-BDA6-F2B2B6DAE0EE}">
      <dsp:nvSpPr>
        <dsp:cNvPr id="0" name=""/>
        <dsp:cNvSpPr/>
      </dsp:nvSpPr>
      <dsp:spPr>
        <a:xfrm>
          <a:off x="4970169" y="2059485"/>
          <a:ext cx="1972485" cy="197248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b="1" kern="1200" dirty="0">
              <a:latin typeface="Nunito Sans 10pt SemiExpanded B" pitchFamily="2" charset="0"/>
            </a:rPr>
            <a:t>Validation &amp; Testing </a:t>
          </a:r>
        </a:p>
      </dsp:txBody>
      <dsp:txXfrm>
        <a:off x="5251310" y="2341321"/>
        <a:ext cx="1409078" cy="1408810"/>
      </dsp:txXfrm>
    </dsp:sp>
    <dsp:sp modelId="{5AFE042D-4E06-49E4-8BFE-82FF80B97EBF}">
      <dsp:nvSpPr>
        <dsp:cNvPr id="0" name=""/>
        <dsp:cNvSpPr/>
      </dsp:nvSpPr>
      <dsp:spPr>
        <a:xfrm rot="2700000">
          <a:off x="2715540" y="1989135"/>
          <a:ext cx="2112811" cy="211281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5947E9-82B1-497F-8A55-7F803DAD4E5E}">
      <dsp:nvSpPr>
        <dsp:cNvPr id="0" name=""/>
        <dsp:cNvSpPr/>
      </dsp:nvSpPr>
      <dsp:spPr>
        <a:xfrm>
          <a:off x="2786266" y="2059485"/>
          <a:ext cx="1972485" cy="197248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b="1" kern="1200" dirty="0">
              <a:latin typeface="Nunito Sans 10pt SemiExpanded B" pitchFamily="2" charset="0"/>
            </a:rPr>
            <a:t>Model Training</a:t>
          </a:r>
        </a:p>
      </dsp:txBody>
      <dsp:txXfrm>
        <a:off x="3068531" y="2341321"/>
        <a:ext cx="1409078" cy="1408810"/>
      </dsp:txXfrm>
    </dsp:sp>
    <dsp:sp modelId="{27787105-2FFA-4BAA-83FB-70CCE359AC97}">
      <dsp:nvSpPr>
        <dsp:cNvPr id="0" name=""/>
        <dsp:cNvSpPr/>
      </dsp:nvSpPr>
      <dsp:spPr>
        <a:xfrm rot="2700000">
          <a:off x="531637" y="1989135"/>
          <a:ext cx="2112811" cy="211281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4681173-29DB-4EEF-934D-C62D9CB8996C}">
      <dsp:nvSpPr>
        <dsp:cNvPr id="0" name=""/>
        <dsp:cNvSpPr/>
      </dsp:nvSpPr>
      <dsp:spPr>
        <a:xfrm>
          <a:off x="602362" y="2059485"/>
          <a:ext cx="1972485" cy="197248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b="1" kern="1200" dirty="0">
              <a:latin typeface="Nunito Sans 10pt SemiExpanded B" pitchFamily="2" charset="0"/>
            </a:rPr>
            <a:t>Data Preparation </a:t>
          </a:r>
        </a:p>
      </dsp:txBody>
      <dsp:txXfrm>
        <a:off x="884628" y="2341321"/>
        <a:ext cx="1409078" cy="140881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53CEA3-B1E9-459E-8E66-FD25A18C65EE}">
      <dsp:nvSpPr>
        <dsp:cNvPr id="0" name=""/>
        <dsp:cNvSpPr/>
      </dsp:nvSpPr>
      <dsp:spPr>
        <a:xfrm>
          <a:off x="4909312" y="3684693"/>
          <a:ext cx="2676821" cy="1733973"/>
        </a:xfrm>
        <a:prstGeom prst="roundRect">
          <a:avLst>
            <a:gd name="adj" fmla="val 10000"/>
          </a:avLst>
        </a:prstGeom>
        <a:solidFill>
          <a:schemeClr val="lt1">
            <a:alpha val="90000"/>
            <a:hueOff val="0"/>
            <a:satOff val="0"/>
            <a:lumOff val="0"/>
            <a:alphaOff val="0"/>
          </a:schemeClr>
        </a:solidFill>
        <a:ln w="6350" cap="flat" cmpd="sng" algn="ctr">
          <a:solidFill>
            <a:schemeClr val="accent1">
              <a:shade val="80000"/>
              <a:hueOff val="232855"/>
              <a:satOff val="-4171"/>
              <a:lumOff val="17723"/>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2390" tIns="72390" rIns="72390" bIns="72390" numCol="1" spcCol="1270" anchor="t" anchorCtr="0">
          <a:noAutofit/>
        </a:bodyPr>
        <a:lstStyle/>
        <a:p>
          <a:pPr marL="114300" lvl="1" indent="-114300" algn="l" defTabSz="666750">
            <a:lnSpc>
              <a:spcPct val="90000"/>
            </a:lnSpc>
            <a:spcBef>
              <a:spcPct val="0"/>
            </a:spcBef>
            <a:spcAft>
              <a:spcPct val="15000"/>
            </a:spcAft>
            <a:buChar char="•"/>
          </a:pPr>
          <a:r>
            <a:rPr lang="en-IN" sz="1500" kern="1200" dirty="0"/>
            <a:t>Reduces time to milliseconds in giving decisions.</a:t>
          </a:r>
        </a:p>
      </dsp:txBody>
      <dsp:txXfrm>
        <a:off x="5750448" y="4156276"/>
        <a:ext cx="1797595" cy="1224300"/>
      </dsp:txXfrm>
    </dsp:sp>
    <dsp:sp modelId="{E20F7169-4EC4-486C-AFC0-1AB659779ACB}">
      <dsp:nvSpPr>
        <dsp:cNvPr id="0" name=""/>
        <dsp:cNvSpPr/>
      </dsp:nvSpPr>
      <dsp:spPr>
        <a:xfrm>
          <a:off x="541866" y="3684693"/>
          <a:ext cx="2676821" cy="1733973"/>
        </a:xfrm>
        <a:prstGeom prst="roundRect">
          <a:avLst>
            <a:gd name="adj" fmla="val 10000"/>
          </a:avLst>
        </a:prstGeom>
        <a:solidFill>
          <a:schemeClr val="lt1">
            <a:alpha val="90000"/>
            <a:hueOff val="0"/>
            <a:satOff val="0"/>
            <a:lumOff val="0"/>
            <a:alphaOff val="0"/>
          </a:schemeClr>
        </a:solidFill>
        <a:ln w="6350" cap="flat" cmpd="sng" algn="ctr">
          <a:solidFill>
            <a:schemeClr val="accent1">
              <a:shade val="80000"/>
              <a:hueOff val="349283"/>
              <a:satOff val="-6256"/>
              <a:lumOff val="26585"/>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2390" tIns="72390" rIns="72390" bIns="72390" numCol="1" spcCol="1270" anchor="t" anchorCtr="0">
          <a:noAutofit/>
        </a:bodyPr>
        <a:lstStyle/>
        <a:p>
          <a:pPr marL="114300" lvl="1" indent="-114300" algn="l" defTabSz="666750">
            <a:lnSpc>
              <a:spcPct val="90000"/>
            </a:lnSpc>
            <a:spcBef>
              <a:spcPct val="0"/>
            </a:spcBef>
            <a:spcAft>
              <a:spcPct val="15000"/>
            </a:spcAft>
            <a:buNone/>
          </a:pPr>
          <a:r>
            <a:rPr lang="en-US" sz="1500" kern="1200" dirty="0">
              <a:latin typeface="Nunito Sans 10pt SemiExpanded M" pitchFamily="2" charset="0"/>
              <a:ea typeface="Roboto" pitchFamily="34" charset="-122"/>
              <a:cs typeface="Roboto" pitchFamily="34" charset="-120"/>
            </a:rPr>
            <a:t>   Adds a new dimension to the viewing experience</a:t>
          </a:r>
          <a:endParaRPr lang="en-IN" sz="1500" kern="1200" dirty="0">
            <a:latin typeface="Nunito Sans 10pt SemiExpanded M" pitchFamily="2" charset="0"/>
          </a:endParaRPr>
        </a:p>
      </dsp:txBody>
      <dsp:txXfrm>
        <a:off x="579956" y="4156276"/>
        <a:ext cx="1797595" cy="1224300"/>
      </dsp:txXfrm>
    </dsp:sp>
    <dsp:sp modelId="{87B742D7-5954-427D-9101-3A9CED0BD8DE}">
      <dsp:nvSpPr>
        <dsp:cNvPr id="0" name=""/>
        <dsp:cNvSpPr/>
      </dsp:nvSpPr>
      <dsp:spPr>
        <a:xfrm>
          <a:off x="4909312" y="0"/>
          <a:ext cx="2676821" cy="1733973"/>
        </a:xfrm>
        <a:prstGeom prst="roundRect">
          <a:avLst>
            <a:gd name="adj" fmla="val 10000"/>
          </a:avLst>
        </a:prstGeom>
        <a:solidFill>
          <a:schemeClr val="lt1">
            <a:alpha val="90000"/>
            <a:hueOff val="0"/>
            <a:satOff val="0"/>
            <a:lumOff val="0"/>
            <a:alphaOff val="0"/>
          </a:schemeClr>
        </a:solidFill>
        <a:ln w="6350" cap="flat" cmpd="sng" algn="ctr">
          <a:solidFill>
            <a:schemeClr val="accent1">
              <a:shade val="80000"/>
              <a:hueOff val="116428"/>
              <a:satOff val="-2085"/>
              <a:lumOff val="8862"/>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2390" tIns="72390" rIns="72390" bIns="72390" numCol="1" spcCol="1270" anchor="t" anchorCtr="0">
          <a:noAutofit/>
        </a:bodyPr>
        <a:lstStyle/>
        <a:p>
          <a:pPr marL="114300" lvl="1" indent="-114300" algn="l" defTabSz="666750">
            <a:lnSpc>
              <a:spcPct val="90000"/>
            </a:lnSpc>
            <a:spcBef>
              <a:spcPct val="0"/>
            </a:spcBef>
            <a:spcAft>
              <a:spcPct val="15000"/>
            </a:spcAft>
            <a:buNone/>
          </a:pPr>
          <a:r>
            <a:rPr lang="en-US" sz="1500" kern="1200" dirty="0">
              <a:latin typeface="Nunito Sans 10pt SemiExpanded M" pitchFamily="2" charset="0"/>
              <a:ea typeface="Roboto" pitchFamily="34" charset="-122"/>
              <a:cs typeface="Roboto" pitchFamily="34" charset="-120"/>
            </a:rPr>
            <a:t>Provides real time feedback for quick decisions</a:t>
          </a:r>
          <a:endParaRPr lang="en-IN" sz="1500" kern="1200" dirty="0">
            <a:latin typeface="Nunito Sans 10pt SemiExpanded M" pitchFamily="2" charset="0"/>
          </a:endParaRPr>
        </a:p>
      </dsp:txBody>
      <dsp:txXfrm>
        <a:off x="5750448" y="38090"/>
        <a:ext cx="1797595" cy="1224300"/>
      </dsp:txXfrm>
    </dsp:sp>
    <dsp:sp modelId="{0F4E654A-5544-49EC-A468-DCB124847F0F}">
      <dsp:nvSpPr>
        <dsp:cNvPr id="0" name=""/>
        <dsp:cNvSpPr/>
      </dsp:nvSpPr>
      <dsp:spPr>
        <a:xfrm>
          <a:off x="541866" y="0"/>
          <a:ext cx="2676821" cy="1733973"/>
        </a:xfrm>
        <a:prstGeom prst="roundRect">
          <a:avLst>
            <a:gd name="adj" fmla="val 10000"/>
          </a:avLst>
        </a:prstGeom>
        <a:solidFill>
          <a:schemeClr val="lt1">
            <a:alpha val="90000"/>
            <a:hueOff val="0"/>
            <a:satOff val="0"/>
            <a:lumOff val="0"/>
            <a:alphaOff val="0"/>
          </a:schemeClr>
        </a:solidFill>
        <a:ln w="6350" cap="flat" cmpd="sng" algn="ctr">
          <a:solidFill>
            <a:schemeClr val="accent1">
              <a:shade val="80000"/>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2390" tIns="72390" rIns="72390" bIns="72390" numCol="1" spcCol="1270" anchor="t" anchorCtr="0">
          <a:noAutofit/>
        </a:bodyPr>
        <a:lstStyle/>
        <a:p>
          <a:pPr marL="114300" lvl="1" indent="-114300" algn="l" defTabSz="666750">
            <a:lnSpc>
              <a:spcPct val="90000"/>
            </a:lnSpc>
            <a:spcBef>
              <a:spcPct val="0"/>
            </a:spcBef>
            <a:spcAft>
              <a:spcPct val="15000"/>
            </a:spcAft>
            <a:buNone/>
          </a:pPr>
          <a:r>
            <a:rPr lang="en-US" sz="1500" kern="1200" dirty="0">
              <a:latin typeface="Nunito Sans 10pt SemiExpanded M" pitchFamily="2" charset="0"/>
              <a:ea typeface="Roboto" pitchFamily="34" charset="-122"/>
              <a:cs typeface="Roboto" pitchFamily="34" charset="-120"/>
            </a:rPr>
            <a:t>   Reduces subjectivity in decision making</a:t>
          </a:r>
          <a:endParaRPr lang="en-IN" sz="1500" kern="1200" dirty="0">
            <a:latin typeface="Nunito Sans 10pt SemiExpanded M" pitchFamily="2" charset="0"/>
          </a:endParaRPr>
        </a:p>
      </dsp:txBody>
      <dsp:txXfrm>
        <a:off x="579956" y="38090"/>
        <a:ext cx="1797595" cy="1224300"/>
      </dsp:txXfrm>
    </dsp:sp>
    <dsp:sp modelId="{4972F538-3630-4BE6-AD96-8EBF92302296}">
      <dsp:nvSpPr>
        <dsp:cNvPr id="0" name=""/>
        <dsp:cNvSpPr/>
      </dsp:nvSpPr>
      <dsp:spPr>
        <a:xfrm>
          <a:off x="1663530" y="308864"/>
          <a:ext cx="2346282" cy="2346282"/>
        </a:xfrm>
        <a:prstGeom prst="pieWedge">
          <a:avLst/>
        </a:prstGeom>
        <a:gradFill rotWithShape="0">
          <a:gsLst>
            <a:gs pos="0">
              <a:schemeClr val="accent1">
                <a:shade val="80000"/>
                <a:hueOff val="0"/>
                <a:satOff val="0"/>
                <a:lumOff val="0"/>
                <a:alphaOff val="0"/>
                <a:satMod val="103000"/>
                <a:lumMod val="102000"/>
                <a:tint val="94000"/>
              </a:schemeClr>
            </a:gs>
            <a:gs pos="50000">
              <a:schemeClr val="accent1">
                <a:shade val="80000"/>
                <a:hueOff val="0"/>
                <a:satOff val="0"/>
                <a:lumOff val="0"/>
                <a:alphaOff val="0"/>
                <a:satMod val="110000"/>
                <a:lumMod val="100000"/>
                <a:shade val="100000"/>
              </a:schemeClr>
            </a:gs>
            <a:gs pos="100000">
              <a:schemeClr val="accent1">
                <a:shade val="80000"/>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a:latin typeface="Raleway" pitchFamily="34" charset="0"/>
              <a:ea typeface="Raleway" pitchFamily="34" charset="-122"/>
              <a:cs typeface="Raleway" pitchFamily="34" charset="-120"/>
            </a:rPr>
            <a:t>Improved Accuracy</a:t>
          </a:r>
          <a:endParaRPr lang="en-IN" sz="2000" kern="1200" dirty="0"/>
        </a:p>
      </dsp:txBody>
      <dsp:txXfrm>
        <a:off x="2350740" y="996074"/>
        <a:ext cx="1659072" cy="1659072"/>
      </dsp:txXfrm>
    </dsp:sp>
    <dsp:sp modelId="{8D8DB69D-9E60-48AD-9B15-259FF82B0B33}">
      <dsp:nvSpPr>
        <dsp:cNvPr id="0" name=""/>
        <dsp:cNvSpPr/>
      </dsp:nvSpPr>
      <dsp:spPr>
        <a:xfrm rot="5400000">
          <a:off x="4118186" y="308864"/>
          <a:ext cx="2346282" cy="2346282"/>
        </a:xfrm>
        <a:prstGeom prst="pieWedge">
          <a:avLst/>
        </a:prstGeom>
        <a:gradFill rotWithShape="0">
          <a:gsLst>
            <a:gs pos="0">
              <a:schemeClr val="accent1">
                <a:shade val="80000"/>
                <a:hueOff val="116428"/>
                <a:satOff val="-2085"/>
                <a:lumOff val="8862"/>
                <a:alphaOff val="0"/>
                <a:satMod val="103000"/>
                <a:lumMod val="102000"/>
                <a:tint val="94000"/>
              </a:schemeClr>
            </a:gs>
            <a:gs pos="50000">
              <a:schemeClr val="accent1">
                <a:shade val="80000"/>
                <a:hueOff val="116428"/>
                <a:satOff val="-2085"/>
                <a:lumOff val="8862"/>
                <a:alphaOff val="0"/>
                <a:satMod val="110000"/>
                <a:lumMod val="100000"/>
                <a:shade val="100000"/>
              </a:schemeClr>
            </a:gs>
            <a:gs pos="100000">
              <a:schemeClr val="accent1">
                <a:shade val="80000"/>
                <a:hueOff val="116428"/>
                <a:satOff val="-2085"/>
                <a:lumOff val="8862"/>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a:latin typeface="Raleway" pitchFamily="34" charset="0"/>
              <a:ea typeface="Raleway" pitchFamily="34" charset="-122"/>
              <a:cs typeface="Raleway" pitchFamily="34" charset="-120"/>
            </a:rPr>
            <a:t>Faster Decision Making</a:t>
          </a:r>
          <a:endParaRPr lang="en-IN" sz="2000" kern="1200" dirty="0"/>
        </a:p>
      </dsp:txBody>
      <dsp:txXfrm rot="-5400000">
        <a:off x="4118186" y="996074"/>
        <a:ext cx="1659072" cy="1659072"/>
      </dsp:txXfrm>
    </dsp:sp>
    <dsp:sp modelId="{C71A12A9-BCF3-463B-B8C8-6F658803A1AE}">
      <dsp:nvSpPr>
        <dsp:cNvPr id="0" name=""/>
        <dsp:cNvSpPr/>
      </dsp:nvSpPr>
      <dsp:spPr>
        <a:xfrm rot="10800000">
          <a:off x="4118186" y="2763520"/>
          <a:ext cx="2346282" cy="2346282"/>
        </a:xfrm>
        <a:prstGeom prst="pieWedge">
          <a:avLst/>
        </a:prstGeom>
        <a:gradFill rotWithShape="0">
          <a:gsLst>
            <a:gs pos="0">
              <a:schemeClr val="accent1">
                <a:shade val="80000"/>
                <a:hueOff val="232855"/>
                <a:satOff val="-4171"/>
                <a:lumOff val="17723"/>
                <a:alphaOff val="0"/>
                <a:satMod val="103000"/>
                <a:lumMod val="102000"/>
                <a:tint val="94000"/>
              </a:schemeClr>
            </a:gs>
            <a:gs pos="50000">
              <a:schemeClr val="accent1">
                <a:shade val="80000"/>
                <a:hueOff val="232855"/>
                <a:satOff val="-4171"/>
                <a:lumOff val="17723"/>
                <a:alphaOff val="0"/>
                <a:satMod val="110000"/>
                <a:lumMod val="100000"/>
                <a:shade val="100000"/>
              </a:schemeClr>
            </a:gs>
            <a:gs pos="100000">
              <a:schemeClr val="accent1">
                <a:shade val="80000"/>
                <a:hueOff val="232855"/>
                <a:satOff val="-4171"/>
                <a:lumOff val="17723"/>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IN" sz="2400" kern="1200" dirty="0"/>
            <a:t>Reduced Time</a:t>
          </a:r>
        </a:p>
      </dsp:txBody>
      <dsp:txXfrm rot="10800000">
        <a:off x="4118186" y="2763520"/>
        <a:ext cx="1659072" cy="1659072"/>
      </dsp:txXfrm>
    </dsp:sp>
    <dsp:sp modelId="{ECCD7E2E-8647-4A4D-9E6C-5CC78B3F252B}">
      <dsp:nvSpPr>
        <dsp:cNvPr id="0" name=""/>
        <dsp:cNvSpPr/>
      </dsp:nvSpPr>
      <dsp:spPr>
        <a:xfrm rot="16200000">
          <a:off x="1663530" y="2763520"/>
          <a:ext cx="2346282" cy="2346282"/>
        </a:xfrm>
        <a:prstGeom prst="pieWedge">
          <a:avLst/>
        </a:prstGeom>
        <a:gradFill rotWithShape="0">
          <a:gsLst>
            <a:gs pos="0">
              <a:schemeClr val="accent1">
                <a:shade val="80000"/>
                <a:hueOff val="349283"/>
                <a:satOff val="-6256"/>
                <a:lumOff val="26585"/>
                <a:alphaOff val="0"/>
                <a:satMod val="103000"/>
                <a:lumMod val="102000"/>
                <a:tint val="94000"/>
              </a:schemeClr>
            </a:gs>
            <a:gs pos="50000">
              <a:schemeClr val="accent1">
                <a:shade val="80000"/>
                <a:hueOff val="349283"/>
                <a:satOff val="-6256"/>
                <a:lumOff val="26585"/>
                <a:alphaOff val="0"/>
                <a:satMod val="110000"/>
                <a:lumMod val="100000"/>
                <a:shade val="100000"/>
              </a:schemeClr>
            </a:gs>
            <a:gs pos="100000">
              <a:schemeClr val="accent1">
                <a:shade val="80000"/>
                <a:hueOff val="349283"/>
                <a:satOff val="-6256"/>
                <a:lumOff val="26585"/>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Raleway" pitchFamily="34" charset="0"/>
              <a:ea typeface="Raleway" pitchFamily="34" charset="-122"/>
              <a:cs typeface="Raleway" pitchFamily="34" charset="-120"/>
            </a:rPr>
            <a:t>Enhanced Fan Experience</a:t>
          </a:r>
          <a:endParaRPr lang="en-IN" sz="2000" kern="1200" dirty="0"/>
        </a:p>
      </dsp:txBody>
      <dsp:txXfrm rot="5400000">
        <a:off x="2350740" y="2763520"/>
        <a:ext cx="1659072" cy="1659072"/>
      </dsp:txXfrm>
    </dsp:sp>
    <dsp:sp modelId="{B1F0A523-4565-4738-9989-00FEF0263F66}">
      <dsp:nvSpPr>
        <dsp:cNvPr id="0" name=""/>
        <dsp:cNvSpPr/>
      </dsp:nvSpPr>
      <dsp:spPr>
        <a:xfrm>
          <a:off x="3658954" y="2221653"/>
          <a:ext cx="810090" cy="704426"/>
        </a:xfrm>
        <a:prstGeom prst="circularArrow">
          <a:avLst/>
        </a:prstGeom>
        <a:solidFill>
          <a:schemeClr val="accent1">
            <a:tint val="40000"/>
            <a:hueOff val="0"/>
            <a:satOff val="0"/>
            <a:lumOff val="0"/>
            <a:alphaOff val="0"/>
          </a:schemeClr>
        </a:solidFill>
        <a:ln>
          <a:noFill/>
        </a:ln>
        <a:effectLst>
          <a:outerShdw blurRad="57150" dist="19050" dir="5400000" algn="ctr" rotWithShape="0">
            <a:srgbClr val="000000">
              <a:alpha val="63000"/>
            </a:srgbClr>
          </a:outerShdw>
        </a:effectLst>
        <a:scene3d>
          <a:camera prst="orthographicFront"/>
          <a:lightRig rig="flat" dir="t"/>
        </a:scene3d>
        <a:sp3d z="190500" prstMaterial="plastic">
          <a:bevelT w="120900" h="88900"/>
          <a:bevelB w="88900" h="31750" prst="angle"/>
        </a:sp3d>
      </dsp:spPr>
      <dsp:style>
        <a:lnRef idx="0">
          <a:scrgbClr r="0" g="0" b="0"/>
        </a:lnRef>
        <a:fillRef idx="1">
          <a:scrgbClr r="0" g="0" b="0"/>
        </a:fillRef>
        <a:effectRef idx="3">
          <a:scrgbClr r="0" g="0" b="0"/>
        </a:effectRef>
        <a:fontRef idx="minor">
          <a:schemeClr val="lt1"/>
        </a:fontRef>
      </dsp:style>
    </dsp:sp>
    <dsp:sp modelId="{12BF19CB-910F-4AE2-B1A6-2D1318D2ACC6}">
      <dsp:nvSpPr>
        <dsp:cNvPr id="0" name=""/>
        <dsp:cNvSpPr/>
      </dsp:nvSpPr>
      <dsp:spPr>
        <a:xfrm rot="10800000">
          <a:off x="3658954" y="2492586"/>
          <a:ext cx="810090" cy="704426"/>
        </a:xfrm>
        <a:prstGeom prst="circularArrow">
          <a:avLst/>
        </a:prstGeom>
        <a:solidFill>
          <a:schemeClr val="accent1">
            <a:tint val="40000"/>
            <a:hueOff val="0"/>
            <a:satOff val="0"/>
            <a:lumOff val="0"/>
            <a:alphaOff val="0"/>
          </a:schemeClr>
        </a:solidFill>
        <a:ln>
          <a:noFill/>
        </a:ln>
        <a:effectLst>
          <a:outerShdw blurRad="57150" dist="19050" dir="5400000" algn="ctr" rotWithShape="0">
            <a:srgbClr val="000000">
              <a:alpha val="63000"/>
            </a:srgbClr>
          </a:outerShdw>
        </a:effectLst>
        <a:scene3d>
          <a:camera prst="orthographicFront"/>
          <a:lightRig rig="flat" dir="t"/>
        </a:scene3d>
        <a:sp3d z="190500" prstMaterial="plastic">
          <a:bevelT w="120900" h="88900"/>
          <a:bevelB w="88900" h="31750" prst="angle"/>
        </a:sp3d>
      </dsp:spPr>
      <dsp:style>
        <a:lnRef idx="0">
          <a:scrgbClr r="0" g="0" b="0"/>
        </a:lnRef>
        <a:fillRef idx="1">
          <a:scrgbClr r="0" g="0" b="0"/>
        </a:fillRef>
        <a:effectRef idx="3">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layout3.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9/3/layout/SnapshotPictureList">
  <dgm:title val=""/>
  <dgm:desc val=""/>
  <dgm:catLst>
    <dgm:cat type="picture" pri="3000"/>
    <dgm:cat type="pictureconvert" pri="3000"/>
  </dgm:catLst>
  <dgm:sampData>
    <dgm:dataModel>
      <dgm:ptLst>
        <dgm:pt modelId="0" type="doc"/>
        <dgm:pt modelId="10">
          <dgm:prSet phldr="1"/>
        </dgm:pt>
        <dgm:pt modelId="11">
          <dgm:prSet phldr="1"/>
        </dgm:pt>
      </dgm:ptLst>
      <dgm:cxnLst>
        <dgm:cxn modelId="40" srcId="0" destId="10" srcOrd="0" destOrd="0"/>
        <dgm:cxn modelId="12" srcId="10" destId="11" srcOrd="0" destOrd="0"/>
      </dgm:cxnLst>
      <dgm:bg/>
      <dgm:whole/>
    </dgm:dataModel>
  </dgm:sampData>
  <dgm:styleData>
    <dgm:dataModel>
      <dgm:ptLst>
        <dgm:pt modelId="0" type="doc"/>
        <dgm:pt modelId="10">
          <dgm:prSet phldr="1"/>
        </dgm:pt>
        <dgm:pt modelId="11">
          <dgm:prSet phldr="1"/>
        </dgm:pt>
      </dgm:ptLst>
      <dgm:cxnLst>
        <dgm:cxn modelId="40" srcId="0" destId="10" srcOrd="0" destOrd="0"/>
        <dgm:cxn modelId="12" srcId="10" destId="11" srcOrd="0" destOrd="0"/>
      </dgm:cxnLst>
      <dgm:bg/>
      <dgm:whole/>
    </dgm:dataModel>
  </dgm:styleData>
  <dgm:clrData>
    <dgm:dataModel>
      <dgm:ptLst>
        <dgm:pt modelId="0" type="doc"/>
        <dgm:pt modelId="10">
          <dgm:prSet phldr="1"/>
        </dgm:pt>
        <dgm:pt modelId="11">
          <dgm:prSet phldr="1"/>
        </dgm:pt>
      </dgm:ptLst>
      <dgm:cxnLst>
        <dgm:cxn modelId="40" srcId="0" destId="10" srcOrd="0" destOrd="0"/>
        <dgm:cxn modelId="12" srcId="10" destId="11" srcOrd="0" destOrd="0"/>
      </dgm:cxnLst>
      <dgm:bg/>
      <dgm:whole/>
    </dgm:dataModel>
  </dgm:clrData>
  <dgm:layoutNode name="Name0">
    <dgm:varLst>
      <dgm:chMax/>
      <dgm:chPref/>
      <dgm:dir/>
      <dgm:animLvl val="lvl"/>
    </dgm:varLst>
    <dgm:alg type="snake">
      <dgm:param type="grDir" val="tL"/>
      <dgm:param type="flowDir" val="col"/>
    </dgm:alg>
    <dgm:shape xmlns:r="http://schemas.openxmlformats.org/officeDocument/2006/relationships" r:blip="">
      <dgm:adjLst/>
    </dgm:shape>
    <dgm:constrLst>
      <dgm:constr type="primFontSz" for="des" forName="ChildText" refType="primFontSz" refFor="des" refForName="ParentText" op="lte"/>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2.0273"/>
        </dgm:alg>
        <dgm:shape xmlns:r="http://schemas.openxmlformats.org/officeDocument/2006/relationships" r:blip="">
          <dgm:adjLst/>
        </dgm:shape>
        <dgm:choose name="Name1">
          <dgm:if name="Name2" func="var" arg="dir" op="equ" val="norm">
            <dgm:constrLst>
              <dgm:constr type="l" for="ch" forName="ParentAccentShape" refType="w" fact="0.0238"/>
              <dgm:constr type="t" for="ch" forName="ParentAccentShape" refType="h" fact="0.107"/>
              <dgm:constr type="w" for="ch" forName="ParentAccentShape" refType="w" fact="0.619"/>
              <dgm:constr type="h" for="ch" forName="ParentAccentShape" refType="h" fact="0.893"/>
              <dgm:constr type="l" for="ch" forName="ParentText" refType="w" fact="0.048"/>
              <dgm:constr type="t" for="ch" forName="ParentText" refType="h" fact="0.845"/>
              <dgm:constr type="w" for="ch" forName="ParentText" refType="w" fact="0.571"/>
              <dgm:constr type="h" for="ch" forName="ParentText" refType="h" fact="0.106"/>
              <dgm:constr type="l" for="ch" forName="ChildText" refType="w" fact="0.668"/>
              <dgm:constr type="t" for="ch" forName="ChildText" refType="h" fact="0.107"/>
              <dgm:constr type="w" for="ch" forName="ChildText" refType="w" fact="0.283"/>
              <dgm:constr type="h" for="ch" forName="ChildText" refType="h" fact="0.893"/>
              <dgm:constr type="l" for="ch" forName="ChildAccentShape" refType="w" fact="0.9762"/>
              <dgm:constr type="t" for="ch" forName="ChildAccentShape" refType="h" fact="0.107"/>
              <dgm:constr type="w" for="ch" forName="ChildAccentShape" refType="w" fact="0.0238"/>
              <dgm:constr type="h" for="ch" forName="ChildAccentShape" refType="h" fact="0.893"/>
              <dgm:constr type="l" for="ch" forName="Image" refType="w" fact="0"/>
              <dgm:constr type="t" for="ch" forName="Image" refType="h" fact="0"/>
              <dgm:constr type="w" for="ch" forName="Image" refType="w" fact="0.5952"/>
              <dgm:constr type="h" for="ch" forName="Image" refType="h" fact="0.8447"/>
            </dgm:constrLst>
          </dgm:if>
          <dgm:else name="Name3">
            <dgm:constrLst>
              <dgm:constr type="l" for="ch" forName="ParentAccentShape" refType="w" fact="0.3572"/>
              <dgm:constr type="t" for="ch" forName="ParentAccentShape" refType="h" fact="0.107"/>
              <dgm:constr type="w" for="ch" forName="ParentAccentShape" refType="w" fact="0.619"/>
              <dgm:constr type="h" for="ch" forName="ParentAccentShape" refType="h" fact="0.893"/>
              <dgm:constr type="l" for="ch" forName="ParentText" refType="w" fact="0.381"/>
              <dgm:constr type="t" for="ch" forName="ParentText" refType="h" fact="0.845"/>
              <dgm:constr type="w" for="ch" forName="ParentText" refType="w" fact="0.571"/>
              <dgm:constr type="h" for="ch" forName="ParentText" refType="h" fact="0.106"/>
              <dgm:constr type="l" for="ch" forName="ChildText" refType="w" fact="0.049"/>
              <dgm:constr type="t" for="ch" forName="ChildText" refType="h" fact="0.107"/>
              <dgm:constr type="w" for="ch" forName="ChildText" refType="w" fact="0.283"/>
              <dgm:constr type="h" for="ch" forName="ChildText" refType="h" fact="0.893"/>
              <dgm:constr type="l" for="ch" forName="ChildAccentShape" refType="w" fact="0"/>
              <dgm:constr type="t" for="ch" forName="ChildAccentShape" refType="h" fact="0.107"/>
              <dgm:constr type="w" for="ch" forName="ChildAccentShape" refType="w" fact="0.0238"/>
              <dgm:constr type="h" for="ch" forName="ChildAccentShape" refType="h" fact="0.893"/>
              <dgm:constr type="l" for="ch" forName="Image" refType="w" fact="0.4048"/>
              <dgm:constr type="t" for="ch" forName="Image" refType="h" fact="0"/>
              <dgm:constr type="w" for="ch" forName="Image" refType="w" fact="0.5952"/>
              <dgm:constr type="h" for="ch" forName="Image" refType="h" fact="0.8447"/>
            </dgm:constrLst>
          </dgm:else>
        </dgm:choose>
        <dgm:layoutNode name="ParentAccentShape" styleLbl="trBgShp">
          <dgm:alg type="sp"/>
          <dgm:shape xmlns:r="http://schemas.openxmlformats.org/officeDocument/2006/relationships" type="frame" r:blip="" zOrderOff="-10">
            <dgm:adjLst>
              <dgm:adj idx="1" val="0.0545"/>
            </dgm:adjLst>
          </dgm:shape>
          <dgm:presOf/>
        </dgm:layoutNode>
        <dgm:layoutNode name="ParentText" styleLbl="revTx">
          <dgm:varLst>
            <dgm:chMax val="1"/>
            <dgm:chPref val="1"/>
            <dgm:bulletEnabled val="1"/>
          </dgm:varLst>
          <dgm:alg type="tx">
            <dgm:param type="parTxLTRAlign" val="l"/>
          </dgm:alg>
          <dgm:shape xmlns:r="http://schemas.openxmlformats.org/officeDocument/2006/relationships" type="rect" r:blip="" zOrderOff="10">
            <dgm:adjLst/>
          </dgm:shape>
          <dgm:presOf axis="self" ptType="node"/>
          <dgm:constrLst>
            <dgm:constr type="lMarg" refType="primFontSz" fact="0.8"/>
            <dgm:constr type="rMarg" refType="primFontSz" fact="0.8"/>
            <dgm:constr type="tMarg" refType="primFontSz" fact="0.3"/>
            <dgm:constr type="bMarg" refType="primFontSz" fact="0.3"/>
          </dgm:constrLst>
          <dgm:ruleLst>
            <dgm:rule type="primFontSz" val="5" fact="NaN" max="NaN"/>
          </dgm:ruleLst>
        </dgm:layoutNode>
        <dgm:layoutNode name="ChildText" styleLbl="revTx">
          <dgm:varLst>
            <dgm:chMax val="0"/>
            <dgm:chPref val="0"/>
          </dgm:varLst>
          <dgm:alg type="tx">
            <dgm:param type="parTxLTRAlign" val="l"/>
            <dgm:param type="txAnchorVert" val="t"/>
          </dgm:alg>
          <dgm:shape xmlns:r="http://schemas.openxmlformats.org/officeDocument/2006/relationships" type="rect" r:blip="" zOrderOff="10">
            <dgm:adjLst/>
          </dgm:shape>
          <dgm:choose name="Name4">
            <dgm:if name="Name5" axis="ch" ptType="node" func="cnt" op="gte" val="1">
              <dgm:presOf axis="des" ptType="node"/>
            </dgm:if>
            <dgm:else name="Name6">
              <dgm:presOf/>
            </dgm:else>
          </dgm:choos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layoutNode name="ChildAccentShape" styleLbl="trBgShp">
          <dgm:alg type="sp"/>
          <dgm:choose name="Name7">
            <dgm:if name="Name8" axis="ch" ptType="node" func="cnt" op="gte" val="1">
              <dgm:shape xmlns:r="http://schemas.openxmlformats.org/officeDocument/2006/relationships" type="rect" r:blip="" zOrderOff="-10">
                <dgm:adjLst/>
              </dgm:shape>
            </dgm:if>
            <dgm:else name="Name9">
              <dgm:shape xmlns:r="http://schemas.openxmlformats.org/officeDocument/2006/relationships" type="rect" r:blip="" hideGeom="1">
                <dgm:adjLst/>
              </dgm:shape>
            </dgm:else>
          </dgm:choose>
          <dgm:presOf/>
        </dgm:layoutNode>
        <dgm:layoutNode name="Image"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7.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2.png>
</file>

<file path=ppt/media/image3.png>
</file>

<file path=ppt/media/image4.png>
</file>

<file path=ppt/media/image5.png>
</file>

<file path=ppt/media/image6.png>
</file>

<file path=ppt/media/image7.jp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03254D-9B2D-4788-9B21-3C66EA2AFC77}" type="datetimeFigureOut">
              <a:rPr lang="en-IN" smtClean="0"/>
              <a:t>19-05-2025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2BD84-D2E8-4AB3-BE93-A398F1A03BE5}" type="slidenum">
              <a:rPr lang="en-IN" smtClean="0"/>
              <a:t>‹#›</a:t>
            </a:fld>
            <a:endParaRPr lang="en-IN"/>
          </a:p>
        </p:txBody>
      </p:sp>
    </p:spTree>
    <p:extLst>
      <p:ext uri="{BB962C8B-B14F-4D97-AF65-F5344CB8AC3E}">
        <p14:creationId xmlns:p14="http://schemas.microsoft.com/office/powerpoint/2010/main" val="7099244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932BD84-D2E8-4AB3-BE93-A398F1A03BE5}" type="slidenum">
              <a:rPr lang="en-IN" smtClean="0"/>
              <a:t>13</a:t>
            </a:fld>
            <a:endParaRPr lang="en-IN"/>
          </a:p>
        </p:txBody>
      </p:sp>
    </p:spTree>
    <p:extLst>
      <p:ext uri="{BB962C8B-B14F-4D97-AF65-F5344CB8AC3E}">
        <p14:creationId xmlns:p14="http://schemas.microsoft.com/office/powerpoint/2010/main" val="337932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932BD84-D2E8-4AB3-BE93-A398F1A03BE5}" type="slidenum">
              <a:rPr lang="en-IN" smtClean="0"/>
              <a:t>17</a:t>
            </a:fld>
            <a:endParaRPr lang="en-IN"/>
          </a:p>
        </p:txBody>
      </p:sp>
    </p:spTree>
    <p:extLst>
      <p:ext uri="{BB962C8B-B14F-4D97-AF65-F5344CB8AC3E}">
        <p14:creationId xmlns:p14="http://schemas.microsoft.com/office/powerpoint/2010/main" val="1688212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09E37-88C3-955C-02EB-AB30C3EAC9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27833F-6F70-3A62-5012-FBC5FB3DE43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20A971-FCF6-800A-E94D-4ABF725213F5}"/>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35826EF5-314C-0EA3-2B8F-77D1A6CB5804}"/>
              </a:ext>
            </a:extLst>
          </p:cNvPr>
          <p:cNvSpPr>
            <a:spLocks noGrp="1"/>
          </p:cNvSpPr>
          <p:nvPr>
            <p:ph type="sldNum" sz="quarter" idx="5"/>
          </p:nvPr>
        </p:nvSpPr>
        <p:spPr/>
        <p:txBody>
          <a:bodyPr/>
          <a:lstStyle/>
          <a:p>
            <a:fld id="{9932BD84-D2E8-4AB3-BE93-A398F1A03BE5}" type="slidenum">
              <a:rPr lang="en-IN" smtClean="0"/>
              <a:t>18</a:t>
            </a:fld>
            <a:endParaRPr lang="en-IN"/>
          </a:p>
        </p:txBody>
      </p:sp>
    </p:spTree>
    <p:extLst>
      <p:ext uri="{BB962C8B-B14F-4D97-AF65-F5344CB8AC3E}">
        <p14:creationId xmlns:p14="http://schemas.microsoft.com/office/powerpoint/2010/main" val="8133037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9A802AC-C444-43EF-B760-626A7D52269F}" type="datetimeFigureOut">
              <a:rPr lang="en-IN" smtClean="0"/>
              <a:t>19-05-2025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95F06E9-F09F-42BC-844B-32EE1A42409C}" type="slidenum">
              <a:rPr lang="en-IN" smtClean="0"/>
              <a:t>‹#›</a:t>
            </a:fld>
            <a:endParaRPr lang="en-IN"/>
          </a:p>
        </p:txBody>
      </p:sp>
    </p:spTree>
    <p:extLst>
      <p:ext uri="{BB962C8B-B14F-4D97-AF65-F5344CB8AC3E}">
        <p14:creationId xmlns:p14="http://schemas.microsoft.com/office/powerpoint/2010/main" val="36004755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A802AC-C444-43EF-B760-626A7D52269F}" type="datetimeFigureOut">
              <a:rPr lang="en-IN" smtClean="0"/>
              <a:t>19-05-2025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95F06E9-F09F-42BC-844B-32EE1A42409C}" type="slidenum">
              <a:rPr lang="en-IN" smtClean="0"/>
              <a:t>‹#›</a:t>
            </a:fld>
            <a:endParaRPr lang="en-IN"/>
          </a:p>
        </p:txBody>
      </p:sp>
    </p:spTree>
    <p:extLst>
      <p:ext uri="{BB962C8B-B14F-4D97-AF65-F5344CB8AC3E}">
        <p14:creationId xmlns:p14="http://schemas.microsoft.com/office/powerpoint/2010/main" val="227432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A802AC-C444-43EF-B760-626A7D52269F}" type="datetimeFigureOut">
              <a:rPr lang="en-IN" smtClean="0"/>
              <a:t>19-05-2025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95F06E9-F09F-42BC-844B-32EE1A42409C}" type="slidenum">
              <a:rPr lang="en-IN" smtClean="0"/>
              <a:t>‹#›</a:t>
            </a:fld>
            <a:endParaRPr lang="en-IN"/>
          </a:p>
        </p:txBody>
      </p:sp>
    </p:spTree>
    <p:extLst>
      <p:ext uri="{BB962C8B-B14F-4D97-AF65-F5344CB8AC3E}">
        <p14:creationId xmlns:p14="http://schemas.microsoft.com/office/powerpoint/2010/main" val="1824381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A802AC-C444-43EF-B760-626A7D52269F}" type="datetimeFigureOut">
              <a:rPr lang="en-IN" smtClean="0"/>
              <a:t>19-05-2025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95F06E9-F09F-42BC-844B-32EE1A42409C}" type="slidenum">
              <a:rPr lang="en-IN" smtClean="0"/>
              <a:t>‹#›</a:t>
            </a:fld>
            <a:endParaRPr lang="en-IN"/>
          </a:p>
        </p:txBody>
      </p:sp>
    </p:spTree>
    <p:extLst>
      <p:ext uri="{BB962C8B-B14F-4D97-AF65-F5344CB8AC3E}">
        <p14:creationId xmlns:p14="http://schemas.microsoft.com/office/powerpoint/2010/main" val="34921466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A802AC-C444-43EF-B760-626A7D52269F}" type="datetimeFigureOut">
              <a:rPr lang="en-IN" smtClean="0"/>
              <a:t>19-05-2025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95F06E9-F09F-42BC-844B-32EE1A42409C}" type="slidenum">
              <a:rPr lang="en-IN" smtClean="0"/>
              <a:t>‹#›</a:t>
            </a:fld>
            <a:endParaRPr lang="en-IN"/>
          </a:p>
        </p:txBody>
      </p:sp>
    </p:spTree>
    <p:extLst>
      <p:ext uri="{BB962C8B-B14F-4D97-AF65-F5344CB8AC3E}">
        <p14:creationId xmlns:p14="http://schemas.microsoft.com/office/powerpoint/2010/main" val="65752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9A802AC-C444-43EF-B760-626A7D52269F}" type="datetimeFigureOut">
              <a:rPr lang="en-IN" smtClean="0"/>
              <a:t>19-05-2025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95F06E9-F09F-42BC-844B-32EE1A42409C}" type="slidenum">
              <a:rPr lang="en-IN" smtClean="0"/>
              <a:t>‹#›</a:t>
            </a:fld>
            <a:endParaRPr lang="en-IN"/>
          </a:p>
        </p:txBody>
      </p:sp>
    </p:spTree>
    <p:extLst>
      <p:ext uri="{BB962C8B-B14F-4D97-AF65-F5344CB8AC3E}">
        <p14:creationId xmlns:p14="http://schemas.microsoft.com/office/powerpoint/2010/main" val="6329282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9A802AC-C444-43EF-B760-626A7D52269F}" type="datetimeFigureOut">
              <a:rPr lang="en-IN" smtClean="0"/>
              <a:t>19-05-2025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95F06E9-F09F-42BC-844B-32EE1A42409C}" type="slidenum">
              <a:rPr lang="en-IN" smtClean="0"/>
              <a:t>‹#›</a:t>
            </a:fld>
            <a:endParaRPr lang="en-IN"/>
          </a:p>
        </p:txBody>
      </p:sp>
    </p:spTree>
    <p:extLst>
      <p:ext uri="{BB962C8B-B14F-4D97-AF65-F5344CB8AC3E}">
        <p14:creationId xmlns:p14="http://schemas.microsoft.com/office/powerpoint/2010/main" val="2950994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9A802AC-C444-43EF-B760-626A7D52269F}" type="datetimeFigureOut">
              <a:rPr lang="en-IN" smtClean="0"/>
              <a:t>19-05-2025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95F06E9-F09F-42BC-844B-32EE1A42409C}" type="slidenum">
              <a:rPr lang="en-IN" smtClean="0"/>
              <a:t>‹#›</a:t>
            </a:fld>
            <a:endParaRPr lang="en-IN"/>
          </a:p>
        </p:txBody>
      </p:sp>
    </p:spTree>
    <p:extLst>
      <p:ext uri="{BB962C8B-B14F-4D97-AF65-F5344CB8AC3E}">
        <p14:creationId xmlns:p14="http://schemas.microsoft.com/office/powerpoint/2010/main" val="31057501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A802AC-C444-43EF-B760-626A7D52269F}" type="datetimeFigureOut">
              <a:rPr lang="en-IN" smtClean="0"/>
              <a:t>19-05-2025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95F06E9-F09F-42BC-844B-32EE1A42409C}" type="slidenum">
              <a:rPr lang="en-IN" smtClean="0"/>
              <a:t>‹#›</a:t>
            </a:fld>
            <a:endParaRPr lang="en-IN"/>
          </a:p>
        </p:txBody>
      </p:sp>
    </p:spTree>
    <p:extLst>
      <p:ext uri="{BB962C8B-B14F-4D97-AF65-F5344CB8AC3E}">
        <p14:creationId xmlns:p14="http://schemas.microsoft.com/office/powerpoint/2010/main" val="1245946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9A802AC-C444-43EF-B760-626A7D52269F}" type="datetimeFigureOut">
              <a:rPr lang="en-IN" smtClean="0"/>
              <a:t>19-05-2025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95F06E9-F09F-42BC-844B-32EE1A42409C}" type="slidenum">
              <a:rPr lang="en-IN" smtClean="0"/>
              <a:t>‹#›</a:t>
            </a:fld>
            <a:endParaRPr lang="en-IN"/>
          </a:p>
        </p:txBody>
      </p:sp>
    </p:spTree>
    <p:extLst>
      <p:ext uri="{BB962C8B-B14F-4D97-AF65-F5344CB8AC3E}">
        <p14:creationId xmlns:p14="http://schemas.microsoft.com/office/powerpoint/2010/main" val="3770448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9A802AC-C444-43EF-B760-626A7D52269F}" type="datetimeFigureOut">
              <a:rPr lang="en-IN" smtClean="0"/>
              <a:t>19-05-2025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95F06E9-F09F-42BC-844B-32EE1A42409C}" type="slidenum">
              <a:rPr lang="en-IN" smtClean="0"/>
              <a:t>‹#›</a:t>
            </a:fld>
            <a:endParaRPr lang="en-IN"/>
          </a:p>
        </p:txBody>
      </p:sp>
    </p:spTree>
    <p:extLst>
      <p:ext uri="{BB962C8B-B14F-4D97-AF65-F5344CB8AC3E}">
        <p14:creationId xmlns:p14="http://schemas.microsoft.com/office/powerpoint/2010/main" val="6749380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8000">
              <a:schemeClr val="accent1">
                <a:lumMod val="5000"/>
                <a:lumOff val="95000"/>
              </a:schemeClr>
            </a:gs>
            <a:gs pos="88000">
              <a:schemeClr val="accent1">
                <a:lumMod val="45000"/>
                <a:lumOff val="55000"/>
              </a:schemeClr>
            </a:gs>
            <a:gs pos="100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A802AC-C444-43EF-B760-626A7D52269F}" type="datetimeFigureOut">
              <a:rPr lang="en-IN" smtClean="0"/>
              <a:t>19-05-2025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5F06E9-F09F-42BC-844B-32EE1A42409C}" type="slidenum">
              <a:rPr lang="en-IN" smtClean="0"/>
              <a:t>‹#›</a:t>
            </a:fld>
            <a:endParaRPr lang="en-IN"/>
          </a:p>
        </p:txBody>
      </p:sp>
    </p:spTree>
    <p:extLst>
      <p:ext uri="{BB962C8B-B14F-4D97-AF65-F5344CB8AC3E}">
        <p14:creationId xmlns:p14="http://schemas.microsoft.com/office/powerpoint/2010/main" val="24074726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11D29E6-84BF-4FE5-675D-1250465CE8F5}"/>
              </a:ext>
            </a:extLst>
          </p:cNvPr>
          <p:cNvSpPr txBox="1"/>
          <p:nvPr/>
        </p:nvSpPr>
        <p:spPr>
          <a:xfrm>
            <a:off x="2886948" y="1050529"/>
            <a:ext cx="6096000" cy="707886"/>
          </a:xfrm>
          <a:prstGeom prst="rect">
            <a:avLst/>
          </a:prstGeom>
          <a:noFill/>
        </p:spPr>
        <p:txBody>
          <a:bodyPr wrap="square">
            <a:spAutoFit/>
          </a:bodyPr>
          <a:lstStyle/>
          <a:p>
            <a:pPr algn="ctr"/>
            <a:r>
              <a:rPr lang="en-IN" sz="2000" dirty="0">
                <a:latin typeface="Nunito Sans 10pt SemiExpanded B" pitchFamily="2" charset="0"/>
                <a:ea typeface="Inter Medium" panose="02000503000000020004" pitchFamily="2" charset="0"/>
              </a:rPr>
              <a:t>Semester – 6</a:t>
            </a:r>
          </a:p>
          <a:p>
            <a:pPr algn="ctr"/>
            <a:r>
              <a:rPr lang="en-IN" sz="2000" dirty="0">
                <a:latin typeface="Nunito Sans 10pt SemiExpanded B" pitchFamily="2" charset="0"/>
                <a:ea typeface="Inter Medium" panose="02000503000000020004" pitchFamily="2" charset="0"/>
              </a:rPr>
              <a:t>Mini Project: EC-604</a:t>
            </a:r>
          </a:p>
        </p:txBody>
      </p:sp>
      <p:pic>
        <p:nvPicPr>
          <p:cNvPr id="6" name="Picture 5">
            <a:extLst>
              <a:ext uri="{FF2B5EF4-FFF2-40B4-BE49-F238E27FC236}">
                <a16:creationId xmlns:a16="http://schemas.microsoft.com/office/drawing/2014/main" id="{E0D3D636-1FFD-C429-CF95-144D3A0DAE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855" y="130079"/>
            <a:ext cx="1164443" cy="1524055"/>
          </a:xfrm>
          <a:prstGeom prst="rect">
            <a:avLst/>
          </a:prstGeom>
        </p:spPr>
      </p:pic>
      <p:sp>
        <p:nvSpPr>
          <p:cNvPr id="8" name="TextBox 7">
            <a:extLst>
              <a:ext uri="{FF2B5EF4-FFF2-40B4-BE49-F238E27FC236}">
                <a16:creationId xmlns:a16="http://schemas.microsoft.com/office/drawing/2014/main" id="{F88977B4-9FF2-CCDD-A49D-DEB4B154CD63}"/>
              </a:ext>
            </a:extLst>
          </p:cNvPr>
          <p:cNvSpPr txBox="1"/>
          <p:nvPr/>
        </p:nvSpPr>
        <p:spPr>
          <a:xfrm>
            <a:off x="1631177" y="2184419"/>
            <a:ext cx="8607543" cy="1608838"/>
          </a:xfrm>
          <a:prstGeom prst="rect">
            <a:avLst/>
          </a:prstGeom>
          <a:noFill/>
        </p:spPr>
        <p:txBody>
          <a:bodyPr wrap="square" anchor="ctr">
            <a:spAutoFit/>
          </a:bodyPr>
          <a:lstStyle/>
          <a:p>
            <a:pPr marL="0" indent="0" algn="ctr">
              <a:lnSpc>
                <a:spcPts val="2850"/>
              </a:lnSpc>
              <a:buNone/>
            </a:pPr>
            <a:r>
              <a:rPr lang="en-US" sz="3600" dirty="0">
                <a:solidFill>
                  <a:srgbClr val="3C3939"/>
                </a:solidFill>
                <a:latin typeface="Nunito Sans 10pt SemiExpanded B" pitchFamily="2" charset="0"/>
                <a:ea typeface="Inter Medium" panose="02000503000000020004" pitchFamily="2" charset="0"/>
                <a:cs typeface="Roboto" pitchFamily="34" charset="-120"/>
              </a:rPr>
              <a:t>Automating Run Out </a:t>
            </a:r>
          </a:p>
          <a:p>
            <a:pPr marL="0" indent="0" algn="ctr">
              <a:lnSpc>
                <a:spcPts val="2850"/>
              </a:lnSpc>
              <a:buNone/>
            </a:pPr>
            <a:r>
              <a:rPr lang="en-US" sz="3600" dirty="0">
                <a:solidFill>
                  <a:srgbClr val="3C3939"/>
                </a:solidFill>
                <a:latin typeface="Nunito Sans 10pt SemiExpanded B" pitchFamily="2" charset="0"/>
                <a:ea typeface="Inter Medium" panose="02000503000000020004" pitchFamily="2" charset="0"/>
                <a:cs typeface="Roboto" pitchFamily="34" charset="-120"/>
              </a:rPr>
              <a:t>Decision In Cricket Using </a:t>
            </a:r>
          </a:p>
          <a:p>
            <a:pPr marL="0" indent="0" algn="ctr">
              <a:lnSpc>
                <a:spcPts val="2850"/>
              </a:lnSpc>
              <a:buNone/>
            </a:pPr>
            <a:r>
              <a:rPr lang="en-US" sz="3600" dirty="0">
                <a:solidFill>
                  <a:srgbClr val="3C3939"/>
                </a:solidFill>
                <a:latin typeface="Nunito Sans 10pt SemiExpanded B" pitchFamily="2" charset="0"/>
                <a:ea typeface="Inter Medium" panose="02000503000000020004" pitchFamily="2" charset="0"/>
                <a:cs typeface="Roboto" pitchFamily="34" charset="-120"/>
              </a:rPr>
              <a:t>Image Processing &amp; ML Model</a:t>
            </a:r>
          </a:p>
          <a:p>
            <a:pPr marL="0" indent="0" algn="ctr">
              <a:lnSpc>
                <a:spcPts val="2850"/>
              </a:lnSpc>
              <a:buNone/>
            </a:pPr>
            <a:endParaRPr lang="en-IN" sz="3600" dirty="0"/>
          </a:p>
        </p:txBody>
      </p:sp>
      <p:sp>
        <p:nvSpPr>
          <p:cNvPr id="10" name="TextBox 9">
            <a:extLst>
              <a:ext uri="{FF2B5EF4-FFF2-40B4-BE49-F238E27FC236}">
                <a16:creationId xmlns:a16="http://schemas.microsoft.com/office/drawing/2014/main" id="{8F2FA1B5-359C-C9F7-0F1D-3E6643575800}"/>
              </a:ext>
            </a:extLst>
          </p:cNvPr>
          <p:cNvSpPr txBox="1"/>
          <p:nvPr/>
        </p:nvSpPr>
        <p:spPr>
          <a:xfrm>
            <a:off x="222407" y="4418033"/>
            <a:ext cx="6907160" cy="1547860"/>
          </a:xfrm>
          <a:prstGeom prst="rect">
            <a:avLst/>
          </a:prstGeom>
          <a:noFill/>
        </p:spPr>
        <p:txBody>
          <a:bodyPr wrap="square">
            <a:spAutoFit/>
          </a:bodyPr>
          <a:lstStyle/>
          <a:p>
            <a:pPr marL="0" indent="0">
              <a:lnSpc>
                <a:spcPts val="2850"/>
              </a:lnSpc>
              <a:buNone/>
            </a:pPr>
            <a:r>
              <a:rPr lang="en-IN" b="1" dirty="0">
                <a:latin typeface="Nunito Sans 10pt SemiExpanded B" pitchFamily="2" charset="0"/>
              </a:rPr>
              <a:t>Submitted by</a:t>
            </a:r>
          </a:p>
          <a:p>
            <a:pPr marL="0" indent="0">
              <a:lnSpc>
                <a:spcPts val="2850"/>
              </a:lnSpc>
              <a:buNone/>
            </a:pPr>
            <a:r>
              <a:rPr lang="en-IN" b="1" dirty="0">
                <a:latin typeface="Nunito Sans 10pt SemiExpanded B" pitchFamily="2" charset="0"/>
              </a:rPr>
              <a:t>Roll No.: UI22EC22 (Dhruv Kumar Meena)</a:t>
            </a:r>
          </a:p>
          <a:p>
            <a:pPr marL="0" indent="0">
              <a:lnSpc>
                <a:spcPts val="2850"/>
              </a:lnSpc>
              <a:buNone/>
            </a:pPr>
            <a:r>
              <a:rPr lang="en-IN" b="1" dirty="0">
                <a:latin typeface="Nunito Sans 10pt SemiExpanded B" pitchFamily="2" charset="0"/>
              </a:rPr>
              <a:t>Roll No.: UI22EC01 (Abhishek Tiwari)</a:t>
            </a:r>
          </a:p>
          <a:p>
            <a:pPr marL="0" indent="0">
              <a:lnSpc>
                <a:spcPts val="2850"/>
              </a:lnSpc>
              <a:buNone/>
            </a:pPr>
            <a:endParaRPr lang="en-IN" b="1" dirty="0">
              <a:latin typeface="Nunito Sans 10pt SemiExpanded B" pitchFamily="2" charset="0"/>
            </a:endParaRPr>
          </a:p>
        </p:txBody>
      </p:sp>
      <p:sp>
        <p:nvSpPr>
          <p:cNvPr id="12" name="TextBox 11">
            <a:extLst>
              <a:ext uri="{FF2B5EF4-FFF2-40B4-BE49-F238E27FC236}">
                <a16:creationId xmlns:a16="http://schemas.microsoft.com/office/drawing/2014/main" id="{7117CC74-6106-07C6-AB1D-44D94AF915C3}"/>
              </a:ext>
            </a:extLst>
          </p:cNvPr>
          <p:cNvSpPr txBox="1"/>
          <p:nvPr/>
        </p:nvSpPr>
        <p:spPr>
          <a:xfrm>
            <a:off x="8814903" y="4603981"/>
            <a:ext cx="2960107" cy="1175963"/>
          </a:xfrm>
          <a:prstGeom prst="rect">
            <a:avLst/>
          </a:prstGeom>
          <a:noFill/>
        </p:spPr>
        <p:txBody>
          <a:bodyPr wrap="square">
            <a:spAutoFit/>
          </a:bodyPr>
          <a:lstStyle/>
          <a:p>
            <a:pPr marL="0" indent="0">
              <a:lnSpc>
                <a:spcPts val="2850"/>
              </a:lnSpc>
              <a:buNone/>
            </a:pPr>
            <a:r>
              <a:rPr lang="en-US" b="1" dirty="0">
                <a:latin typeface="Nunito Sans 10pt SemiExpanded B" pitchFamily="2" charset="0"/>
              </a:rPr>
              <a:t>Under the guidance of </a:t>
            </a:r>
          </a:p>
          <a:p>
            <a:pPr marL="0" indent="0">
              <a:lnSpc>
                <a:spcPts val="2850"/>
              </a:lnSpc>
              <a:buNone/>
            </a:pPr>
            <a:r>
              <a:rPr lang="en-US" b="1" dirty="0">
                <a:latin typeface="Nunito Sans 10pt SemiExpanded B" pitchFamily="2" charset="0"/>
              </a:rPr>
              <a:t>Dr. Shriman Narayan</a:t>
            </a:r>
          </a:p>
          <a:p>
            <a:pPr marL="0" indent="0">
              <a:lnSpc>
                <a:spcPts val="2850"/>
              </a:lnSpc>
              <a:buNone/>
            </a:pPr>
            <a:r>
              <a:rPr lang="en-US" b="1" dirty="0">
                <a:latin typeface="Nunito Sans 10pt SemiExpanded B" pitchFamily="2" charset="0"/>
              </a:rPr>
              <a:t>(Faculty Supervisor)</a:t>
            </a:r>
            <a:endParaRPr lang="en-IN" b="1" dirty="0">
              <a:latin typeface="Nunito Sans 10pt SemiExpanded B" pitchFamily="2" charset="0"/>
            </a:endParaRPr>
          </a:p>
        </p:txBody>
      </p:sp>
    </p:spTree>
    <p:extLst>
      <p:ext uri="{BB962C8B-B14F-4D97-AF65-F5344CB8AC3E}">
        <p14:creationId xmlns:p14="http://schemas.microsoft.com/office/powerpoint/2010/main" val="251247506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8F0E559-16A7-4F40-48FF-30FE002239A0}"/>
              </a:ext>
            </a:extLst>
          </p:cNvPr>
          <p:cNvSpPr txBox="1"/>
          <p:nvPr/>
        </p:nvSpPr>
        <p:spPr>
          <a:xfrm>
            <a:off x="511277" y="611747"/>
            <a:ext cx="7295536" cy="1077218"/>
          </a:xfrm>
          <a:prstGeom prst="rect">
            <a:avLst/>
          </a:prstGeom>
          <a:noFill/>
        </p:spPr>
        <p:txBody>
          <a:bodyPr wrap="square">
            <a:spAutoFit/>
          </a:bodyPr>
          <a:lstStyle/>
          <a:p>
            <a:r>
              <a:rPr lang="en-IN" sz="3200" b="1" dirty="0">
                <a:latin typeface="Nunito Sans 10pt SemiExpanded B" pitchFamily="2" charset="0"/>
              </a:rPr>
              <a:t>Installation process of LabelImg(Annotation Software)</a:t>
            </a:r>
          </a:p>
        </p:txBody>
      </p:sp>
      <p:graphicFrame>
        <p:nvGraphicFramePr>
          <p:cNvPr id="10" name="Diagram 9">
            <a:extLst>
              <a:ext uri="{FF2B5EF4-FFF2-40B4-BE49-F238E27FC236}">
                <a16:creationId xmlns:a16="http://schemas.microsoft.com/office/drawing/2014/main" id="{1AA55D12-52F7-E9B2-5DBD-2CFA8BFDF24F}"/>
              </a:ext>
            </a:extLst>
          </p:cNvPr>
          <p:cNvGraphicFramePr/>
          <p:nvPr>
            <p:extLst>
              <p:ext uri="{D42A27DB-BD31-4B8C-83A1-F6EECF244321}">
                <p14:modId xmlns:p14="http://schemas.microsoft.com/office/powerpoint/2010/main" val="3729853778"/>
              </p:ext>
            </p:extLst>
          </p:nvPr>
        </p:nvGraphicFramePr>
        <p:xfrm>
          <a:off x="2041832" y="1809136"/>
          <a:ext cx="7043175" cy="49407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898985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900A5C-86CB-B6F2-CD80-2B89065389AA}"/>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7F9FAF90-2250-2EC4-823B-C62C336BD452}"/>
              </a:ext>
            </a:extLst>
          </p:cNvPr>
          <p:cNvSpPr txBox="1"/>
          <p:nvPr/>
        </p:nvSpPr>
        <p:spPr>
          <a:xfrm>
            <a:off x="519461" y="879135"/>
            <a:ext cx="6096000" cy="1077218"/>
          </a:xfrm>
          <a:prstGeom prst="rect">
            <a:avLst/>
          </a:prstGeom>
          <a:noFill/>
        </p:spPr>
        <p:txBody>
          <a:bodyPr wrap="square">
            <a:spAutoFit/>
          </a:bodyPr>
          <a:lstStyle/>
          <a:p>
            <a:r>
              <a:rPr lang="en-IN" sz="3200" b="1" dirty="0">
                <a:latin typeface="Nunito Sans 10pt SemiExpanded B" pitchFamily="2" charset="0"/>
              </a:rPr>
              <a:t>Annotating of frames in LAbelImg :</a:t>
            </a:r>
          </a:p>
        </p:txBody>
      </p:sp>
      <p:sp>
        <p:nvSpPr>
          <p:cNvPr id="3" name="TextBox 2">
            <a:extLst>
              <a:ext uri="{FF2B5EF4-FFF2-40B4-BE49-F238E27FC236}">
                <a16:creationId xmlns:a16="http://schemas.microsoft.com/office/drawing/2014/main" id="{540D39AB-9987-EB65-5D63-CF017DC93A50}"/>
              </a:ext>
            </a:extLst>
          </p:cNvPr>
          <p:cNvSpPr txBox="1"/>
          <p:nvPr/>
        </p:nvSpPr>
        <p:spPr>
          <a:xfrm>
            <a:off x="519461" y="2592649"/>
            <a:ext cx="6096000" cy="369332"/>
          </a:xfrm>
          <a:prstGeom prst="rect">
            <a:avLst/>
          </a:prstGeom>
          <a:noFill/>
        </p:spPr>
        <p:txBody>
          <a:bodyPr wrap="square">
            <a:spAutoFit/>
          </a:bodyPr>
          <a:lstStyle/>
          <a:p>
            <a:r>
              <a:rPr lang="en-IN" b="1" dirty="0">
                <a:latin typeface="Nunito Sans 10pt SemiExpanded M" pitchFamily="2" charset="0"/>
              </a:rPr>
              <a:t>Process of Annotation in LabelImg Software</a:t>
            </a:r>
          </a:p>
        </p:txBody>
      </p:sp>
      <p:sp>
        <p:nvSpPr>
          <p:cNvPr id="7" name="TextBox 6">
            <a:extLst>
              <a:ext uri="{FF2B5EF4-FFF2-40B4-BE49-F238E27FC236}">
                <a16:creationId xmlns:a16="http://schemas.microsoft.com/office/drawing/2014/main" id="{489936C5-CEB7-554C-5BF6-03FB180645DF}"/>
              </a:ext>
            </a:extLst>
          </p:cNvPr>
          <p:cNvSpPr txBox="1"/>
          <p:nvPr/>
        </p:nvSpPr>
        <p:spPr>
          <a:xfrm>
            <a:off x="458819" y="3157356"/>
            <a:ext cx="6096000" cy="3139321"/>
          </a:xfrm>
          <a:prstGeom prst="rect">
            <a:avLst/>
          </a:prstGeom>
          <a:noFill/>
        </p:spPr>
        <p:txBody>
          <a:bodyPr wrap="square">
            <a:spAutoFit/>
          </a:bodyPr>
          <a:lstStyle/>
          <a:p>
            <a:pPr algn="just"/>
            <a:r>
              <a:rPr lang="en-IN" dirty="0">
                <a:latin typeface="Nunito Sans 10pt SemiExpanded M" pitchFamily="2" charset="0"/>
              </a:rPr>
              <a:t>Manually drawing the rectangular region for bat, balls, pitch line and wicket. After the region is defined it is automatically save with labelled name in software.</a:t>
            </a:r>
          </a:p>
          <a:p>
            <a:pPr algn="just"/>
            <a:r>
              <a:rPr lang="en-IN" dirty="0">
                <a:latin typeface="Nunito Sans 10pt SemiExpanded M" pitchFamily="2" charset="0"/>
              </a:rPr>
              <a:t>The annotated frames are in saved in form of text files, we need to save those text files in particular directory,</a:t>
            </a:r>
          </a:p>
          <a:p>
            <a:pPr algn="just"/>
            <a:endParaRPr lang="en-US" b="1" dirty="0">
              <a:latin typeface="Nunito Sans 10pt SemiExpanded M" pitchFamily="2" charset="0"/>
            </a:endParaRPr>
          </a:p>
          <a:p>
            <a:pPr algn="just"/>
            <a:r>
              <a:rPr lang="en-US" b="1" dirty="0">
                <a:latin typeface="Nunito Sans 10pt SemiExpanded M" pitchFamily="2" charset="0"/>
              </a:rPr>
              <a:t>Data of label is saved in coordinates in XML format</a:t>
            </a:r>
          </a:p>
          <a:p>
            <a:pPr algn="just"/>
            <a:endParaRPr lang="en-IN" dirty="0">
              <a:latin typeface="Nunito Sans 10pt SemiExpanded M" pitchFamily="2" charset="0"/>
            </a:endParaRPr>
          </a:p>
        </p:txBody>
      </p:sp>
      <p:sp>
        <p:nvSpPr>
          <p:cNvPr id="8" name="Rectangle 7">
            <a:extLst>
              <a:ext uri="{FF2B5EF4-FFF2-40B4-BE49-F238E27FC236}">
                <a16:creationId xmlns:a16="http://schemas.microsoft.com/office/drawing/2014/main" id="{AF16BC01-2D78-727F-B136-974172EEA963}"/>
              </a:ext>
            </a:extLst>
          </p:cNvPr>
          <p:cNvSpPr/>
          <p:nvPr/>
        </p:nvSpPr>
        <p:spPr>
          <a:xfrm>
            <a:off x="6977606" y="1420157"/>
            <a:ext cx="5214394" cy="4457583"/>
          </a:xfrm>
          <a:prstGeom prst="rect">
            <a:avLst/>
          </a:prstGeom>
          <a:blipFill rotWithShape="1">
            <a:blip r:embed="rId2"/>
            <a:srcRect/>
            <a:stretch>
              <a:fillRect l="-16000" r="-16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en-IN" dirty="0"/>
          </a:p>
        </p:txBody>
      </p:sp>
    </p:spTree>
    <p:extLst>
      <p:ext uri="{BB962C8B-B14F-4D97-AF65-F5344CB8AC3E}">
        <p14:creationId xmlns:p14="http://schemas.microsoft.com/office/powerpoint/2010/main" val="14816624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Building Machine Learning Models Overview | Krasamo">
            <a:extLst>
              <a:ext uri="{FF2B5EF4-FFF2-40B4-BE49-F238E27FC236}">
                <a16:creationId xmlns:a16="http://schemas.microsoft.com/office/drawing/2014/main" id="{BA0B9FC8-52E2-5A94-0A35-8BAC35CD84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58866" y="1887803"/>
            <a:ext cx="3205315" cy="213479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4">
            <a:extLst>
              <a:ext uri="{FF2B5EF4-FFF2-40B4-BE49-F238E27FC236}">
                <a16:creationId xmlns:a16="http://schemas.microsoft.com/office/drawing/2014/main" id="{AF1AA410-1875-7721-37EE-47EAEEEE7090}"/>
              </a:ext>
            </a:extLst>
          </p:cNvPr>
          <p:cNvSpPr txBox="1"/>
          <p:nvPr/>
        </p:nvSpPr>
        <p:spPr>
          <a:xfrm>
            <a:off x="413373" y="1887803"/>
            <a:ext cx="8887523" cy="2585323"/>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en-US" dirty="0">
                <a:latin typeface="Nunito Sans 10pt SemiExpanded M" pitchFamily="2" charset="0"/>
              </a:rPr>
              <a:t>The CNN processes the image data to identify the batsman’s position with respect to the crease at the moment of bail dislodgement. </a:t>
            </a:r>
          </a:p>
          <a:p>
            <a:pPr algn="just"/>
            <a:r>
              <a:rPr lang="en-US" dirty="0">
                <a:latin typeface="Nunito Sans 10pt SemiExpanded M" pitchFamily="2" charset="0"/>
              </a:rPr>
              <a:t>For this task, we used the </a:t>
            </a:r>
            <a:r>
              <a:rPr lang="en-US" b="1" dirty="0">
                <a:latin typeface="Nunito Sans 10pt SemiExpanded M" pitchFamily="2" charset="0"/>
              </a:rPr>
              <a:t>ResNet architecture</a:t>
            </a:r>
            <a:r>
              <a:rPr lang="en-US" dirty="0">
                <a:latin typeface="Nunito Sans 10pt SemiExpanded M" pitchFamily="2" charset="0"/>
              </a:rPr>
              <a:t> due to its high accuracy and ability to handle deep networks through residual connections. ResNet incorporates identity shortcuts to skip one or more layers, which helps </a:t>
            </a:r>
            <a:r>
              <a:rPr lang="en-US" b="1" dirty="0">
                <a:latin typeface="Nunito Sans 10pt SemiExpanded M" pitchFamily="2" charset="0"/>
              </a:rPr>
              <a:t>mitigate the vanishing gradient problem </a:t>
            </a:r>
            <a:r>
              <a:rPr lang="en-US" dirty="0">
                <a:latin typeface="Nunito Sans 10pt SemiExpanded M" pitchFamily="2" charset="0"/>
              </a:rPr>
              <a:t>and allows for training deeper models. The residual blocks allow gradients to flow more easily through the network, enhancing learning and convergence speed.</a:t>
            </a:r>
            <a:endParaRPr lang="en-IN" dirty="0">
              <a:latin typeface="Nunito Sans 10pt SemiExpanded M" pitchFamily="2" charset="0"/>
            </a:endParaRPr>
          </a:p>
          <a:p>
            <a:pPr algn="just"/>
            <a:endParaRPr lang="en-IN" dirty="0">
              <a:latin typeface="Nunito Sans 10pt SemiExpanded M" pitchFamily="2" charset="0"/>
            </a:endParaRPr>
          </a:p>
        </p:txBody>
      </p:sp>
      <p:sp>
        <p:nvSpPr>
          <p:cNvPr id="9" name="Title 8">
            <a:extLst>
              <a:ext uri="{FF2B5EF4-FFF2-40B4-BE49-F238E27FC236}">
                <a16:creationId xmlns:a16="http://schemas.microsoft.com/office/drawing/2014/main" id="{C5862A56-E784-F2B7-4EE6-529684AD1F97}"/>
              </a:ext>
            </a:extLst>
          </p:cNvPr>
          <p:cNvSpPr>
            <a:spLocks noGrp="1"/>
          </p:cNvSpPr>
          <p:nvPr>
            <p:ph type="title"/>
          </p:nvPr>
        </p:nvSpPr>
        <p:spPr>
          <a:xfrm>
            <a:off x="277761" y="983695"/>
            <a:ext cx="10515600" cy="904108"/>
          </a:xfrm>
        </p:spPr>
        <p:txBody>
          <a:bodyPr>
            <a:normAutofit/>
          </a:bodyPr>
          <a:lstStyle/>
          <a:p>
            <a:r>
              <a:rPr lang="en-US" sz="3200" dirty="0">
                <a:latin typeface="Nunito Sans 10pt SemiExpanded B" pitchFamily="2" charset="0"/>
              </a:rPr>
              <a:t>Machine Learning Model: </a:t>
            </a:r>
            <a:endParaRPr lang="en-IN" sz="3200" dirty="0">
              <a:latin typeface="Nunito Sans 10pt SemiExpanded B" pitchFamily="2" charset="0"/>
            </a:endParaRPr>
          </a:p>
        </p:txBody>
      </p:sp>
      <p:sp>
        <p:nvSpPr>
          <p:cNvPr id="11" name="TextBox 2">
            <a:extLst>
              <a:ext uri="{FF2B5EF4-FFF2-40B4-BE49-F238E27FC236}">
                <a16:creationId xmlns:a16="http://schemas.microsoft.com/office/drawing/2014/main" id="{C2257DCF-915A-F964-5BDB-AAEFC20F87CB}"/>
              </a:ext>
            </a:extLst>
          </p:cNvPr>
          <p:cNvSpPr txBox="1"/>
          <p:nvPr/>
        </p:nvSpPr>
        <p:spPr>
          <a:xfrm>
            <a:off x="521530" y="4273781"/>
            <a:ext cx="7270597" cy="120032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b="1" dirty="0">
                <a:latin typeface="Nunito Sans 10pt SemiExpanded M" pitchFamily="2" charset="0"/>
              </a:rPr>
              <a:t>Split the Dataset (Train, Validation, Test)</a:t>
            </a:r>
          </a:p>
          <a:p>
            <a:pPr algn="just">
              <a:buFont typeface="Arial" panose="020B0604020202020204" pitchFamily="34" charset="0"/>
              <a:buChar char="•"/>
            </a:pPr>
            <a:r>
              <a:rPr lang="en-US" b="1" dirty="0">
                <a:latin typeface="Nunito Sans 10pt SemiExpanded M" pitchFamily="2" charset="0"/>
              </a:rPr>
              <a:t>Training Set (70-80%)</a:t>
            </a:r>
            <a:r>
              <a:rPr lang="en-US" dirty="0">
                <a:latin typeface="Nunito Sans 10pt SemiExpanded M" pitchFamily="2" charset="0"/>
              </a:rPr>
              <a:t> → Used to train the model.</a:t>
            </a:r>
          </a:p>
          <a:p>
            <a:pPr>
              <a:buFont typeface="Arial" panose="020B0604020202020204" pitchFamily="34" charset="0"/>
              <a:buChar char="•"/>
            </a:pPr>
            <a:r>
              <a:rPr lang="en-US" b="1" dirty="0">
                <a:latin typeface="Nunito Sans 10pt SemiExpanded M" pitchFamily="2" charset="0"/>
              </a:rPr>
              <a:t>Validation Set (10-15%)</a:t>
            </a:r>
            <a:r>
              <a:rPr lang="en-US" dirty="0">
                <a:latin typeface="Nunito Sans 10pt SemiExpanded M" pitchFamily="2" charset="0"/>
              </a:rPr>
              <a:t> → Used to tune hyperparameters.</a:t>
            </a:r>
          </a:p>
          <a:p>
            <a:pPr>
              <a:buFont typeface="Arial" panose="020B0604020202020204" pitchFamily="34" charset="0"/>
              <a:buChar char="•"/>
            </a:pPr>
            <a:r>
              <a:rPr lang="en-US" b="1" dirty="0">
                <a:latin typeface="Nunito Sans 10pt SemiExpanded M" pitchFamily="2" charset="0"/>
              </a:rPr>
              <a:t>Test Set (10-15%)</a:t>
            </a:r>
            <a:r>
              <a:rPr lang="en-US" dirty="0">
                <a:latin typeface="Nunito Sans 10pt SemiExpanded M" pitchFamily="2" charset="0"/>
              </a:rPr>
              <a:t> → Used to evaluate final performance.</a:t>
            </a:r>
          </a:p>
        </p:txBody>
      </p:sp>
    </p:spTree>
    <p:extLst>
      <p:ext uri="{BB962C8B-B14F-4D97-AF65-F5344CB8AC3E}">
        <p14:creationId xmlns:p14="http://schemas.microsoft.com/office/powerpoint/2010/main" val="3843084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AF0DBACF-261A-1689-DDCD-22DE538D22C5}"/>
              </a:ext>
            </a:extLst>
          </p:cNvPr>
          <p:cNvGraphicFramePr/>
          <p:nvPr>
            <p:extLst>
              <p:ext uri="{D42A27DB-BD31-4B8C-83A1-F6EECF244321}">
                <p14:modId xmlns:p14="http://schemas.microsoft.com/office/powerpoint/2010/main" val="4019355391"/>
              </p:ext>
            </p:extLst>
          </p:nvPr>
        </p:nvGraphicFramePr>
        <p:xfrm>
          <a:off x="1841512" y="122848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45622E7C-911B-F421-24DC-68F3A38762AD}"/>
              </a:ext>
            </a:extLst>
          </p:cNvPr>
          <p:cNvSpPr txBox="1"/>
          <p:nvPr/>
        </p:nvSpPr>
        <p:spPr>
          <a:xfrm>
            <a:off x="1012721" y="474095"/>
            <a:ext cx="7629833" cy="584775"/>
          </a:xfrm>
          <a:prstGeom prst="rect">
            <a:avLst/>
          </a:prstGeom>
          <a:noFill/>
        </p:spPr>
        <p:txBody>
          <a:bodyPr wrap="square">
            <a:spAutoFit/>
          </a:bodyPr>
          <a:lstStyle/>
          <a:p>
            <a:r>
              <a:rPr lang="en-IN" sz="3200" dirty="0">
                <a:latin typeface="Nunito Sans 10pt SemiExpanded B" pitchFamily="2" charset="0"/>
              </a:rPr>
              <a:t>CNN : ResNet Architecture</a:t>
            </a:r>
          </a:p>
        </p:txBody>
      </p:sp>
    </p:spTree>
    <p:extLst>
      <p:ext uri="{BB962C8B-B14F-4D97-AF65-F5344CB8AC3E}">
        <p14:creationId xmlns:p14="http://schemas.microsoft.com/office/powerpoint/2010/main" val="3887992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56776BC-E68F-664E-346C-599CBCDECFFB}"/>
              </a:ext>
            </a:extLst>
          </p:cNvPr>
          <p:cNvSpPr>
            <a:spLocks noGrp="1"/>
          </p:cNvSpPr>
          <p:nvPr>
            <p:ph type="title"/>
          </p:nvPr>
        </p:nvSpPr>
        <p:spPr/>
        <p:txBody>
          <a:bodyPr>
            <a:normAutofit/>
          </a:bodyPr>
          <a:lstStyle/>
          <a:p>
            <a:r>
              <a:rPr lang="en-IN" sz="3200" b="1" dirty="0">
                <a:latin typeface="Nunito Sans 10pt SemiExpanded M" pitchFamily="2" charset="0"/>
              </a:rPr>
              <a:t>Model Description:</a:t>
            </a:r>
          </a:p>
        </p:txBody>
      </p:sp>
      <p:sp>
        <p:nvSpPr>
          <p:cNvPr id="4" name="Content Placeholder 3">
            <a:extLst>
              <a:ext uri="{FF2B5EF4-FFF2-40B4-BE49-F238E27FC236}">
                <a16:creationId xmlns:a16="http://schemas.microsoft.com/office/drawing/2014/main" id="{50A5D391-72B7-4E39-8845-59F24D5F3720}"/>
              </a:ext>
            </a:extLst>
          </p:cNvPr>
          <p:cNvSpPr>
            <a:spLocks noGrp="1"/>
          </p:cNvSpPr>
          <p:nvPr>
            <p:ph idx="1"/>
          </p:nvPr>
        </p:nvSpPr>
        <p:spPr/>
        <p:txBody>
          <a:bodyPr>
            <a:normAutofit/>
          </a:bodyPr>
          <a:lstStyle/>
          <a:p>
            <a:pPr algn="just"/>
            <a:r>
              <a:rPr lang="en-US" sz="2500" dirty="0">
                <a:latin typeface="Nunito Sans 10pt SemiExpanded M" pitchFamily="2" charset="0"/>
              </a:rPr>
              <a:t>We use a custom-trained YOLOv8 model with annotated cricket frames.</a:t>
            </a:r>
          </a:p>
          <a:p>
            <a:pPr algn="just"/>
            <a:r>
              <a:rPr lang="en-US" sz="2500" dirty="0">
                <a:latin typeface="Nunito Sans 10pt SemiExpanded M" pitchFamily="2" charset="0"/>
              </a:rPr>
              <a:t> The model detects multiple classes such as bat, ball, disturbed wicket, etc.</a:t>
            </a:r>
          </a:p>
          <a:p>
            <a:pPr algn="just"/>
            <a:r>
              <a:rPr lang="en-US" sz="2500" dirty="0">
                <a:latin typeface="Nunito Sans 10pt SemiExpanded M" pitchFamily="2" charset="0"/>
              </a:rPr>
              <a:t>It was trained on over 7000 annotated images, using mean Average Precision (mAP) as the evaluation metric.</a:t>
            </a:r>
          </a:p>
          <a:p>
            <a:pPr algn="just"/>
            <a:r>
              <a:rPr lang="en-US" sz="2500" dirty="0">
                <a:latin typeface="Nunito Sans 10pt SemiExpanded M" pitchFamily="2" charset="0"/>
              </a:rPr>
              <a:t>Final weights were saved in a file named best.pt and used for inference</a:t>
            </a:r>
            <a:endParaRPr lang="en-IN" sz="2500" dirty="0">
              <a:latin typeface="Nunito Sans 10pt SemiExpanded M" pitchFamily="2" charset="0"/>
            </a:endParaRPr>
          </a:p>
        </p:txBody>
      </p:sp>
    </p:spTree>
    <p:extLst>
      <p:ext uri="{BB962C8B-B14F-4D97-AF65-F5344CB8AC3E}">
        <p14:creationId xmlns:p14="http://schemas.microsoft.com/office/powerpoint/2010/main" val="3090986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35BF1-8631-6B83-F52C-C3C8A0425031}"/>
              </a:ext>
            </a:extLst>
          </p:cNvPr>
          <p:cNvSpPr>
            <a:spLocks noGrp="1"/>
          </p:cNvSpPr>
          <p:nvPr>
            <p:ph type="title"/>
          </p:nvPr>
        </p:nvSpPr>
        <p:spPr>
          <a:xfrm>
            <a:off x="838200" y="365126"/>
            <a:ext cx="10515600" cy="892534"/>
          </a:xfrm>
        </p:spPr>
        <p:txBody>
          <a:bodyPr>
            <a:normAutofit/>
          </a:bodyPr>
          <a:lstStyle/>
          <a:p>
            <a:r>
              <a:rPr lang="en-IN" sz="3200" dirty="0">
                <a:latin typeface="Nunito Sans 10pt SemiExpanded B" pitchFamily="2" charset="0"/>
              </a:rPr>
              <a:t>What is YOLOv8 ?</a:t>
            </a:r>
          </a:p>
        </p:txBody>
      </p:sp>
      <p:sp>
        <p:nvSpPr>
          <p:cNvPr id="3" name="Content Placeholder 2">
            <a:extLst>
              <a:ext uri="{FF2B5EF4-FFF2-40B4-BE49-F238E27FC236}">
                <a16:creationId xmlns:a16="http://schemas.microsoft.com/office/drawing/2014/main" id="{C452FEBC-161B-25E1-C406-EF02B694F7BD}"/>
              </a:ext>
            </a:extLst>
          </p:cNvPr>
          <p:cNvSpPr>
            <a:spLocks noGrp="1"/>
          </p:cNvSpPr>
          <p:nvPr>
            <p:ph idx="1"/>
          </p:nvPr>
        </p:nvSpPr>
        <p:spPr>
          <a:xfrm>
            <a:off x="838200" y="1081549"/>
            <a:ext cx="10515600" cy="1140542"/>
          </a:xfrm>
        </p:spPr>
        <p:txBody>
          <a:bodyPr>
            <a:normAutofit/>
          </a:bodyPr>
          <a:lstStyle/>
          <a:p>
            <a:pPr marL="0" indent="0">
              <a:buNone/>
            </a:pPr>
            <a:r>
              <a:rPr lang="en-US" sz="1800" b="1" dirty="0">
                <a:latin typeface="Nunito Sans 10pt SemiExpanded M" pitchFamily="2" charset="0"/>
              </a:rPr>
              <a:t>YOLOv8</a:t>
            </a:r>
            <a:r>
              <a:rPr lang="en-US" sz="1800" dirty="0">
                <a:latin typeface="Nunito Sans 10pt SemiExpanded M" pitchFamily="2" charset="0"/>
              </a:rPr>
              <a:t> is the </a:t>
            </a:r>
            <a:r>
              <a:rPr lang="en-US" sz="1800" b="1" dirty="0">
                <a:latin typeface="Nunito Sans 10pt SemiExpanded M" pitchFamily="2" charset="0"/>
              </a:rPr>
              <a:t>eighth version of the "You Only Look Once" (YOLO)</a:t>
            </a:r>
            <a:r>
              <a:rPr lang="en-US" sz="1800" dirty="0">
                <a:latin typeface="Nunito Sans 10pt SemiExpanded M" pitchFamily="2" charset="0"/>
              </a:rPr>
              <a:t> object detection model, developed by </a:t>
            </a:r>
            <a:r>
              <a:rPr lang="en-US" sz="1800" b="1" dirty="0">
                <a:latin typeface="Nunito Sans 10pt SemiExpanded M" pitchFamily="2" charset="0"/>
              </a:rPr>
              <a:t>Ultralytics</a:t>
            </a:r>
            <a:r>
              <a:rPr lang="en-US" sz="1800" dirty="0">
                <a:latin typeface="Nunito Sans 10pt SemiExpanded M" pitchFamily="2" charset="0"/>
              </a:rPr>
              <a:t>. It is a state-of-the-art model used for </a:t>
            </a:r>
            <a:r>
              <a:rPr lang="en-US" sz="1800" b="1" dirty="0">
                <a:latin typeface="Nunito Sans 10pt SemiExpanded M" pitchFamily="2" charset="0"/>
              </a:rPr>
              <a:t>real-time object detection, image segmentation, classification, and pose estimation</a:t>
            </a:r>
            <a:r>
              <a:rPr lang="en-US" sz="1800" dirty="0">
                <a:latin typeface="Nunito Sans 10pt SemiExpanded M" pitchFamily="2" charset="0"/>
              </a:rPr>
              <a:t>.</a:t>
            </a:r>
            <a:endParaRPr lang="en-IN" sz="1800" dirty="0">
              <a:latin typeface="Nunito Sans 10pt SemiExpanded M" pitchFamily="2" charset="0"/>
            </a:endParaRPr>
          </a:p>
        </p:txBody>
      </p:sp>
      <p:sp>
        <p:nvSpPr>
          <p:cNvPr id="4" name="TextBox 3">
            <a:extLst>
              <a:ext uri="{FF2B5EF4-FFF2-40B4-BE49-F238E27FC236}">
                <a16:creationId xmlns:a16="http://schemas.microsoft.com/office/drawing/2014/main" id="{3B0799D3-325E-11FA-43D0-E26B98339D59}"/>
              </a:ext>
            </a:extLst>
          </p:cNvPr>
          <p:cNvSpPr txBox="1"/>
          <p:nvPr/>
        </p:nvSpPr>
        <p:spPr>
          <a:xfrm>
            <a:off x="838200" y="2353739"/>
            <a:ext cx="6132871" cy="584775"/>
          </a:xfrm>
          <a:prstGeom prst="rect">
            <a:avLst/>
          </a:prstGeom>
          <a:noFill/>
        </p:spPr>
        <p:txBody>
          <a:bodyPr wrap="square" rtlCol="0">
            <a:spAutoFit/>
          </a:bodyPr>
          <a:lstStyle/>
          <a:p>
            <a:r>
              <a:rPr lang="en-IN" sz="3200" dirty="0">
                <a:latin typeface="Nunito Sans 10pt SemiExpanded B" pitchFamily="2" charset="0"/>
              </a:rPr>
              <a:t>How we are using YOLOv8 </a:t>
            </a:r>
          </a:p>
        </p:txBody>
      </p:sp>
      <p:sp>
        <p:nvSpPr>
          <p:cNvPr id="9" name="TextBox 8">
            <a:extLst>
              <a:ext uri="{FF2B5EF4-FFF2-40B4-BE49-F238E27FC236}">
                <a16:creationId xmlns:a16="http://schemas.microsoft.com/office/drawing/2014/main" id="{D460BA93-2D5C-CAE3-E3C6-5501470F51A0}"/>
              </a:ext>
            </a:extLst>
          </p:cNvPr>
          <p:cNvSpPr txBox="1"/>
          <p:nvPr/>
        </p:nvSpPr>
        <p:spPr>
          <a:xfrm>
            <a:off x="1022555" y="3164681"/>
            <a:ext cx="11071122" cy="3693319"/>
          </a:xfrm>
          <a:prstGeom prst="rect">
            <a:avLst/>
          </a:prstGeom>
          <a:noFill/>
        </p:spPr>
        <p:txBody>
          <a:bodyPr wrap="square" rtlCol="0">
            <a:spAutoFit/>
          </a:bodyPr>
          <a:lstStyle/>
          <a:p>
            <a:pPr lvl="0" defTabSz="914400" eaLnBrk="0" fontAlgn="base" hangingPunct="0">
              <a:spcBef>
                <a:spcPct val="0"/>
              </a:spcBef>
              <a:spcAft>
                <a:spcPct val="0"/>
              </a:spcAft>
            </a:pPr>
            <a:r>
              <a:rPr lang="en-US" altLang="en-US" b="1" dirty="0">
                <a:latin typeface="Nunito Sans 10pt SemiExpanded M" pitchFamily="2" charset="0"/>
              </a:rPr>
              <a:t>Collect &amp; Annotate Data</a:t>
            </a:r>
            <a:endParaRPr lang="en-US" altLang="en-US" dirty="0">
              <a:latin typeface="Nunito Sans 10pt SemiExpanded M" pitchFamily="2" charset="0"/>
            </a:endParaRPr>
          </a:p>
          <a:p>
            <a:pPr lvl="0" defTabSz="914400" eaLnBrk="0" fontAlgn="base" hangingPunct="0">
              <a:spcBef>
                <a:spcPct val="0"/>
              </a:spcBef>
              <a:spcAft>
                <a:spcPct val="0"/>
              </a:spcAft>
              <a:buFontTx/>
              <a:buChar char="•"/>
            </a:pPr>
            <a:r>
              <a:rPr lang="en-US" altLang="en-US" dirty="0">
                <a:latin typeface="Nunito Sans 10pt SemiExpanded M" pitchFamily="2" charset="0"/>
              </a:rPr>
              <a:t>Gather cricket images/videos.</a:t>
            </a:r>
          </a:p>
          <a:p>
            <a:pPr lvl="0" defTabSz="914400" eaLnBrk="0" fontAlgn="base" hangingPunct="0">
              <a:spcBef>
                <a:spcPct val="0"/>
              </a:spcBef>
              <a:spcAft>
                <a:spcPct val="0"/>
              </a:spcAft>
              <a:buFontTx/>
              <a:buChar char="•"/>
            </a:pPr>
            <a:r>
              <a:rPr lang="en-US" altLang="en-US" dirty="0">
                <a:latin typeface="Nunito Sans 10pt SemiExpanded M" pitchFamily="2" charset="0"/>
              </a:rPr>
              <a:t>Label objects like bat, ball, stumps, pitch line, etc.</a:t>
            </a:r>
          </a:p>
          <a:p>
            <a:pPr lvl="0" defTabSz="914400" eaLnBrk="0" fontAlgn="base" hangingPunct="0">
              <a:spcBef>
                <a:spcPct val="0"/>
              </a:spcBef>
              <a:spcAft>
                <a:spcPct val="0"/>
              </a:spcAft>
            </a:pPr>
            <a:endParaRPr lang="en-US" altLang="en-US" dirty="0">
              <a:latin typeface="Nunito Sans 10pt SemiExpanded M" pitchFamily="2" charset="0"/>
            </a:endParaRPr>
          </a:p>
          <a:p>
            <a:pPr lvl="0" defTabSz="914400" eaLnBrk="0" fontAlgn="base" hangingPunct="0">
              <a:spcBef>
                <a:spcPct val="0"/>
              </a:spcBef>
              <a:spcAft>
                <a:spcPct val="0"/>
              </a:spcAft>
            </a:pPr>
            <a:endParaRPr lang="en-US" altLang="en-US" b="1" dirty="0">
              <a:latin typeface="Nunito Sans 10pt SemiExpanded M" pitchFamily="2" charset="0"/>
            </a:endParaRPr>
          </a:p>
          <a:p>
            <a:pPr lvl="0" defTabSz="914400" eaLnBrk="0" fontAlgn="base" hangingPunct="0">
              <a:spcBef>
                <a:spcPct val="0"/>
              </a:spcBef>
              <a:spcAft>
                <a:spcPct val="0"/>
              </a:spcAft>
            </a:pPr>
            <a:r>
              <a:rPr lang="en-US" altLang="en-US" b="1" dirty="0">
                <a:latin typeface="Nunito Sans 10pt SemiExpanded M" pitchFamily="2" charset="0"/>
              </a:rPr>
              <a:t>Train YOLOv8 Model</a:t>
            </a:r>
            <a:endParaRPr lang="en-US" altLang="en-US" dirty="0">
              <a:latin typeface="Nunito Sans 10pt SemiExpanded M" pitchFamily="2" charset="0"/>
            </a:endParaRPr>
          </a:p>
          <a:p>
            <a:pPr lvl="0" defTabSz="914400" eaLnBrk="0" fontAlgn="base" hangingPunct="0">
              <a:spcBef>
                <a:spcPct val="0"/>
              </a:spcBef>
              <a:spcAft>
                <a:spcPct val="0"/>
              </a:spcAft>
              <a:buFontTx/>
              <a:buChar char="•"/>
            </a:pPr>
            <a:r>
              <a:rPr lang="en-US" altLang="en-US" dirty="0">
                <a:latin typeface="Nunito Sans 10pt SemiExpanded M" pitchFamily="2" charset="0"/>
              </a:rPr>
              <a:t>Use annotated data to train a YOLOv8 model.</a:t>
            </a:r>
          </a:p>
          <a:p>
            <a:pPr lvl="0" defTabSz="914400" eaLnBrk="0" fontAlgn="base" hangingPunct="0">
              <a:spcBef>
                <a:spcPct val="0"/>
              </a:spcBef>
              <a:spcAft>
                <a:spcPct val="0"/>
              </a:spcAft>
              <a:buFontTx/>
              <a:buChar char="•"/>
            </a:pPr>
            <a:r>
              <a:rPr lang="en-US" altLang="en-US" dirty="0">
                <a:latin typeface="Nunito Sans 10pt SemiExpanded M" pitchFamily="2" charset="0"/>
              </a:rPr>
              <a:t>Define custom classes in a .yaml config file.</a:t>
            </a:r>
          </a:p>
          <a:p>
            <a:pPr lvl="0" defTabSz="914400" eaLnBrk="0" fontAlgn="base" hangingPunct="0">
              <a:spcBef>
                <a:spcPct val="0"/>
              </a:spcBef>
              <a:spcAft>
                <a:spcPct val="0"/>
              </a:spcAft>
              <a:buFontTx/>
              <a:buChar char="•"/>
            </a:pPr>
            <a:endParaRPr lang="en-US" altLang="en-US" dirty="0">
              <a:latin typeface="Nunito Sans 10pt SemiExpanded M" pitchFamily="2" charset="0"/>
            </a:endParaRPr>
          </a:p>
          <a:p>
            <a:pPr lvl="0" defTabSz="914400" eaLnBrk="0" fontAlgn="base" hangingPunct="0">
              <a:spcBef>
                <a:spcPct val="0"/>
              </a:spcBef>
              <a:spcAft>
                <a:spcPct val="0"/>
              </a:spcAft>
            </a:pPr>
            <a:endParaRPr lang="en-US" altLang="en-US" dirty="0">
              <a:latin typeface="Nunito Sans 10pt SemiExpanded M" pitchFamily="2" charset="0"/>
            </a:endParaRPr>
          </a:p>
          <a:p>
            <a:pPr lvl="0" defTabSz="914400" eaLnBrk="0" fontAlgn="base" hangingPunct="0">
              <a:spcBef>
                <a:spcPct val="0"/>
              </a:spcBef>
              <a:spcAft>
                <a:spcPct val="0"/>
              </a:spcAft>
            </a:pPr>
            <a:r>
              <a:rPr lang="en-US" altLang="en-US" b="1" dirty="0">
                <a:latin typeface="Nunito Sans 10pt SemiExpanded M" pitchFamily="2" charset="0"/>
              </a:rPr>
              <a:t>Real-Time Video Input</a:t>
            </a:r>
            <a:endParaRPr lang="en-US" altLang="en-US" dirty="0">
              <a:latin typeface="Nunito Sans 10pt SemiExpanded M" pitchFamily="2" charset="0"/>
            </a:endParaRPr>
          </a:p>
          <a:p>
            <a:pPr lvl="0" defTabSz="914400" eaLnBrk="0" fontAlgn="base" hangingPunct="0">
              <a:spcBef>
                <a:spcPct val="0"/>
              </a:spcBef>
              <a:spcAft>
                <a:spcPct val="0"/>
              </a:spcAft>
              <a:buFontTx/>
              <a:buChar char="•"/>
            </a:pPr>
            <a:r>
              <a:rPr lang="en-US" altLang="en-US" dirty="0">
                <a:latin typeface="Nunito Sans 10pt SemiExpanded M" pitchFamily="2" charset="0"/>
              </a:rPr>
              <a:t>Use OpenCV to capture live video frames.</a:t>
            </a:r>
          </a:p>
          <a:p>
            <a:endParaRPr lang="en-IN" dirty="0">
              <a:latin typeface="Nunito Sans 10pt SemiExpanded M" pitchFamily="2" charset="0"/>
            </a:endParaRPr>
          </a:p>
        </p:txBody>
      </p:sp>
    </p:spTree>
    <p:extLst>
      <p:ext uri="{BB962C8B-B14F-4D97-AF65-F5344CB8AC3E}">
        <p14:creationId xmlns:p14="http://schemas.microsoft.com/office/powerpoint/2010/main" val="310034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70F54C0-CBFA-FEAF-987B-873CE5D83949}"/>
              </a:ext>
            </a:extLst>
          </p:cNvPr>
          <p:cNvSpPr txBox="1"/>
          <p:nvPr/>
        </p:nvSpPr>
        <p:spPr>
          <a:xfrm>
            <a:off x="432619" y="570271"/>
            <a:ext cx="11307097" cy="4247317"/>
          </a:xfrm>
          <a:prstGeom prst="rect">
            <a:avLst/>
          </a:prstGeom>
          <a:noFill/>
        </p:spPr>
        <p:txBody>
          <a:bodyPr wrap="square" rtlCol="0">
            <a:spAutoFit/>
          </a:bodyPr>
          <a:lstStyle/>
          <a:p>
            <a:pPr lvl="0" defTabSz="914400" eaLnBrk="0" fontAlgn="base" hangingPunct="0">
              <a:spcBef>
                <a:spcPct val="0"/>
              </a:spcBef>
              <a:spcAft>
                <a:spcPct val="0"/>
              </a:spcAft>
            </a:pPr>
            <a:r>
              <a:rPr lang="en-US" altLang="en-US" b="1" dirty="0">
                <a:latin typeface="Nunito Sans 10pt SemiExpanded M" pitchFamily="2" charset="0"/>
              </a:rPr>
              <a:t>Object Detection</a:t>
            </a:r>
          </a:p>
          <a:p>
            <a:pPr lvl="0" defTabSz="914400" eaLnBrk="0" fontAlgn="base" hangingPunct="0">
              <a:spcBef>
                <a:spcPct val="0"/>
              </a:spcBef>
              <a:spcAft>
                <a:spcPct val="0"/>
              </a:spcAft>
              <a:buFontTx/>
              <a:buChar char="•"/>
            </a:pPr>
            <a:r>
              <a:rPr lang="en-US" altLang="en-US" dirty="0">
                <a:latin typeface="Nunito Sans 10pt SemiExpanded M" pitchFamily="2" charset="0"/>
              </a:rPr>
              <a:t>Run YOLOv8 on each frame to detect objects.</a:t>
            </a:r>
          </a:p>
          <a:p>
            <a:pPr lvl="0" defTabSz="914400" eaLnBrk="0" fontAlgn="base" hangingPunct="0">
              <a:spcBef>
                <a:spcPct val="0"/>
              </a:spcBef>
              <a:spcAft>
                <a:spcPct val="0"/>
              </a:spcAft>
              <a:buFontTx/>
              <a:buChar char="•"/>
            </a:pPr>
            <a:r>
              <a:rPr lang="en-US" altLang="en-US" dirty="0">
                <a:latin typeface="Nunito Sans 10pt SemiExpanded M" pitchFamily="2" charset="0"/>
              </a:rPr>
              <a:t>Draw bounding boxes and labels on the video.</a:t>
            </a:r>
          </a:p>
          <a:p>
            <a:pPr lvl="0" defTabSz="914400" eaLnBrk="0" fontAlgn="base" hangingPunct="0">
              <a:spcBef>
                <a:spcPct val="0"/>
              </a:spcBef>
              <a:spcAft>
                <a:spcPct val="0"/>
              </a:spcAft>
            </a:pPr>
            <a:r>
              <a:rPr lang="en-US" altLang="en-US" b="1" dirty="0">
                <a:latin typeface="Nunito Sans 10pt SemiExpanded M" pitchFamily="2" charset="0"/>
              </a:rPr>
              <a:t>Track Object Movement</a:t>
            </a:r>
            <a:endParaRPr lang="en-US" altLang="en-US" dirty="0">
              <a:latin typeface="Nunito Sans 10pt SemiExpanded M" pitchFamily="2" charset="0"/>
            </a:endParaRPr>
          </a:p>
          <a:p>
            <a:pPr lvl="0" defTabSz="914400" eaLnBrk="0" fontAlgn="base" hangingPunct="0">
              <a:spcBef>
                <a:spcPct val="0"/>
              </a:spcBef>
              <a:spcAft>
                <a:spcPct val="0"/>
              </a:spcAft>
              <a:buFontTx/>
              <a:buChar char="•"/>
            </a:pPr>
            <a:r>
              <a:rPr lang="en-US" altLang="en-US" dirty="0">
                <a:latin typeface="Nunito Sans 10pt SemiExpanded M" pitchFamily="2" charset="0"/>
              </a:rPr>
              <a:t>Use object tracking (like DeepSORT) to follow ball/player over time.</a:t>
            </a:r>
          </a:p>
          <a:p>
            <a:pPr lvl="0" defTabSz="914400" eaLnBrk="0" fontAlgn="base" hangingPunct="0">
              <a:spcBef>
                <a:spcPct val="0"/>
              </a:spcBef>
              <a:spcAft>
                <a:spcPct val="0"/>
              </a:spcAft>
              <a:buFontTx/>
              <a:buChar char="•"/>
            </a:pPr>
            <a:r>
              <a:rPr lang="en-US" altLang="en-US" b="1" dirty="0">
                <a:latin typeface="Nunito Sans 10pt SemiExpanded M" pitchFamily="2" charset="0"/>
              </a:rPr>
              <a:t> Decision Logic</a:t>
            </a:r>
            <a:endParaRPr lang="en-US" altLang="en-US" dirty="0">
              <a:latin typeface="Nunito Sans 10pt SemiExpanded M" pitchFamily="2" charset="0"/>
            </a:endParaRPr>
          </a:p>
          <a:p>
            <a:pPr lvl="0" defTabSz="914400" eaLnBrk="0" fontAlgn="base" hangingPunct="0">
              <a:spcBef>
                <a:spcPct val="0"/>
              </a:spcBef>
              <a:spcAft>
                <a:spcPct val="0"/>
              </a:spcAft>
              <a:buFontTx/>
              <a:buChar char="•"/>
            </a:pPr>
            <a:r>
              <a:rPr lang="en-US" altLang="en-US" dirty="0">
                <a:latin typeface="Nunito Sans 10pt SemiExpanded M" pitchFamily="2" charset="0"/>
              </a:rPr>
              <a:t>Apply custom rules to detect events like:</a:t>
            </a:r>
          </a:p>
          <a:p>
            <a:pPr lvl="1" defTabSz="914400" eaLnBrk="0" fontAlgn="base" hangingPunct="0">
              <a:spcBef>
                <a:spcPct val="0"/>
              </a:spcBef>
              <a:spcAft>
                <a:spcPct val="0"/>
              </a:spcAft>
              <a:buFontTx/>
              <a:buChar char="•"/>
            </a:pPr>
            <a:r>
              <a:rPr lang="en-US" altLang="en-US" dirty="0">
                <a:latin typeface="Nunito Sans 10pt SemiExpanded M" pitchFamily="2" charset="0"/>
              </a:rPr>
              <a:t>Ball hitting stumps → "Out"</a:t>
            </a:r>
          </a:p>
          <a:p>
            <a:pPr lvl="1" defTabSz="914400" eaLnBrk="0" fontAlgn="base" hangingPunct="0">
              <a:spcBef>
                <a:spcPct val="0"/>
              </a:spcBef>
              <a:spcAft>
                <a:spcPct val="0"/>
              </a:spcAft>
              <a:buFontTx/>
              <a:buChar char="•"/>
            </a:pPr>
            <a:r>
              <a:rPr lang="en-US" altLang="en-US" dirty="0">
                <a:latin typeface="Nunito Sans 10pt SemiExpanded M" pitchFamily="2" charset="0"/>
              </a:rPr>
              <a:t>Ball caught by fielder → "Out"</a:t>
            </a:r>
          </a:p>
          <a:p>
            <a:pPr lvl="1" defTabSz="914400" eaLnBrk="0" fontAlgn="base" hangingPunct="0">
              <a:spcBef>
                <a:spcPct val="0"/>
              </a:spcBef>
              <a:spcAft>
                <a:spcPct val="0"/>
              </a:spcAft>
              <a:buFontTx/>
              <a:buChar char="•"/>
            </a:pPr>
            <a:r>
              <a:rPr lang="en-US" altLang="en-US" dirty="0">
                <a:latin typeface="Nunito Sans 10pt SemiExpanded M" pitchFamily="2" charset="0"/>
              </a:rPr>
              <a:t>Ball missing everything → "Not Out“</a:t>
            </a:r>
          </a:p>
          <a:p>
            <a:pPr lvl="1" defTabSz="914400" eaLnBrk="0" fontAlgn="base" hangingPunct="0">
              <a:spcBef>
                <a:spcPct val="0"/>
              </a:spcBef>
              <a:spcAft>
                <a:spcPct val="0"/>
              </a:spcAft>
              <a:buFontTx/>
              <a:buChar char="•"/>
            </a:pPr>
            <a:endParaRPr lang="en-US" altLang="en-US" dirty="0">
              <a:latin typeface="Nunito Sans 10pt SemiExpanded M" pitchFamily="2" charset="0"/>
            </a:endParaRPr>
          </a:p>
          <a:p>
            <a:pPr lvl="1" defTabSz="914400" eaLnBrk="0" fontAlgn="base" hangingPunct="0">
              <a:spcBef>
                <a:spcPct val="0"/>
              </a:spcBef>
              <a:spcAft>
                <a:spcPct val="0"/>
              </a:spcAft>
            </a:pPr>
            <a:endParaRPr lang="en-US" altLang="en-US" dirty="0">
              <a:latin typeface="Nunito Sans 10pt SemiExpanded M" pitchFamily="2" charset="0"/>
            </a:endParaRPr>
          </a:p>
          <a:p>
            <a:pPr lvl="0" defTabSz="914400" eaLnBrk="0" fontAlgn="base" hangingPunct="0">
              <a:spcBef>
                <a:spcPct val="0"/>
              </a:spcBef>
              <a:spcAft>
                <a:spcPct val="0"/>
              </a:spcAft>
            </a:pPr>
            <a:r>
              <a:rPr lang="en-US" altLang="en-US" b="1" dirty="0">
                <a:latin typeface="Nunito Sans 10pt SemiExpanded M" pitchFamily="2" charset="0"/>
              </a:rPr>
              <a:t>Display Results</a:t>
            </a:r>
            <a:endParaRPr lang="en-US" altLang="en-US" dirty="0">
              <a:latin typeface="Nunito Sans 10pt SemiExpanded M" pitchFamily="2" charset="0"/>
            </a:endParaRPr>
          </a:p>
          <a:p>
            <a:pPr lvl="0" defTabSz="914400" eaLnBrk="0" fontAlgn="base" hangingPunct="0">
              <a:spcBef>
                <a:spcPct val="0"/>
              </a:spcBef>
              <a:spcAft>
                <a:spcPct val="0"/>
              </a:spcAft>
              <a:buFontTx/>
              <a:buChar char="•"/>
            </a:pPr>
            <a:r>
              <a:rPr lang="en-US" altLang="en-US" dirty="0">
                <a:latin typeface="Nunito Sans 10pt SemiExpanded M" pitchFamily="2" charset="0"/>
              </a:rPr>
              <a:t>Show video with live labels and decisions ("Out"/"Not Out").</a:t>
            </a:r>
          </a:p>
          <a:p>
            <a:endParaRPr lang="en-IN" dirty="0">
              <a:latin typeface="Nunito Sans 10pt SemiExpanded M" pitchFamily="2" charset="0"/>
            </a:endParaRPr>
          </a:p>
        </p:txBody>
      </p:sp>
    </p:spTree>
    <p:extLst>
      <p:ext uri="{BB962C8B-B14F-4D97-AF65-F5344CB8AC3E}">
        <p14:creationId xmlns:p14="http://schemas.microsoft.com/office/powerpoint/2010/main" val="2824879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5D13A-BA91-188B-EA18-47BE766F1237}"/>
              </a:ext>
            </a:extLst>
          </p:cNvPr>
          <p:cNvSpPr>
            <a:spLocks noGrp="1"/>
          </p:cNvSpPr>
          <p:nvPr>
            <p:ph type="title"/>
          </p:nvPr>
        </p:nvSpPr>
        <p:spPr>
          <a:xfrm>
            <a:off x="838200" y="365126"/>
            <a:ext cx="10515600" cy="814746"/>
          </a:xfrm>
        </p:spPr>
        <p:txBody>
          <a:bodyPr>
            <a:normAutofit/>
          </a:bodyPr>
          <a:lstStyle/>
          <a:p>
            <a:r>
              <a:rPr lang="en-IN" sz="3200" dirty="0">
                <a:latin typeface="Nunito Sans 10pt SemiExpanded B" pitchFamily="2" charset="0"/>
              </a:rPr>
              <a:t>Concept of Epoch</a:t>
            </a:r>
          </a:p>
        </p:txBody>
      </p:sp>
      <p:sp>
        <p:nvSpPr>
          <p:cNvPr id="3" name="Content Placeholder 2">
            <a:extLst>
              <a:ext uri="{FF2B5EF4-FFF2-40B4-BE49-F238E27FC236}">
                <a16:creationId xmlns:a16="http://schemas.microsoft.com/office/drawing/2014/main" id="{66FBCBE7-742A-85D0-F65F-8368C6D6ED36}"/>
              </a:ext>
            </a:extLst>
          </p:cNvPr>
          <p:cNvSpPr>
            <a:spLocks noGrp="1"/>
          </p:cNvSpPr>
          <p:nvPr>
            <p:ph idx="1"/>
          </p:nvPr>
        </p:nvSpPr>
        <p:spPr>
          <a:xfrm>
            <a:off x="838200" y="1530657"/>
            <a:ext cx="10515600" cy="5224104"/>
          </a:xfrm>
        </p:spPr>
        <p:txBody>
          <a:bodyPr>
            <a:normAutofit lnSpcReduction="10000"/>
          </a:bodyPr>
          <a:lstStyle/>
          <a:p>
            <a:pPr>
              <a:buNone/>
            </a:pPr>
            <a:r>
              <a:rPr lang="en-US" sz="1800" dirty="0">
                <a:latin typeface="Nunito Sans 10pt SemiExpanded M" pitchFamily="2" charset="0"/>
              </a:rPr>
              <a:t>When we are training our model:</a:t>
            </a:r>
          </a:p>
          <a:p>
            <a:pPr>
              <a:buFont typeface="Arial" panose="020B0604020202020204" pitchFamily="34" charset="0"/>
              <a:buChar char="•"/>
            </a:pPr>
            <a:r>
              <a:rPr lang="en-US" sz="1800" dirty="0">
                <a:latin typeface="Nunito Sans 10pt SemiExpanded M" pitchFamily="2" charset="0"/>
              </a:rPr>
              <a:t>We feed all your labeled cricket images (e.g., showing bat, ball, stumps, etc.) into the model once — this is </a:t>
            </a:r>
            <a:r>
              <a:rPr lang="en-US" sz="1800" b="1" dirty="0">
                <a:latin typeface="Nunito Sans 10pt SemiExpanded M" pitchFamily="2" charset="0"/>
              </a:rPr>
              <a:t>one epoch</a:t>
            </a:r>
            <a:r>
              <a:rPr lang="en-US" sz="1800" dirty="0">
                <a:latin typeface="Nunito Sans 10pt SemiExpanded M" pitchFamily="2" charset="0"/>
              </a:rPr>
              <a:t>.</a:t>
            </a:r>
          </a:p>
          <a:p>
            <a:pPr>
              <a:buFont typeface="Arial" panose="020B0604020202020204" pitchFamily="34" charset="0"/>
              <a:buChar char="•"/>
            </a:pPr>
            <a:r>
              <a:rPr lang="en-US" sz="1800" dirty="0">
                <a:latin typeface="Nunito Sans 10pt SemiExpanded M" pitchFamily="2" charset="0"/>
              </a:rPr>
              <a:t>The model uses that data to </a:t>
            </a:r>
            <a:r>
              <a:rPr lang="en-US" sz="1800" b="1" dirty="0">
                <a:latin typeface="Nunito Sans 10pt SemiExpanded M" pitchFamily="2" charset="0"/>
              </a:rPr>
              <a:t>learn and adjust its internal weights</a:t>
            </a:r>
            <a:r>
              <a:rPr lang="en-US" sz="1800" dirty="0">
                <a:latin typeface="Nunito Sans 10pt SemiExpanded M" pitchFamily="2" charset="0"/>
              </a:rPr>
              <a:t>.</a:t>
            </a:r>
          </a:p>
          <a:p>
            <a:pPr>
              <a:buFont typeface="Arial" panose="020B0604020202020204" pitchFamily="34" charset="0"/>
              <a:buChar char="•"/>
            </a:pPr>
            <a:r>
              <a:rPr lang="en-US" sz="1800" dirty="0">
                <a:latin typeface="Nunito Sans 10pt SemiExpanded M" pitchFamily="2" charset="0"/>
              </a:rPr>
              <a:t>More epochs = more learning, but too many can lead to </a:t>
            </a:r>
            <a:r>
              <a:rPr lang="en-US" sz="1800" b="1" dirty="0">
                <a:latin typeface="Nunito Sans 10pt SemiExpanded M" pitchFamily="2" charset="0"/>
              </a:rPr>
              <a:t>overfitting</a:t>
            </a:r>
            <a:r>
              <a:rPr lang="en-US" sz="1800" dirty="0">
                <a:latin typeface="Nunito Sans 10pt SemiExpanded M" pitchFamily="2" charset="0"/>
              </a:rPr>
              <a:t> (memorizing data rather than generalizing).</a:t>
            </a:r>
          </a:p>
          <a:p>
            <a:pPr>
              <a:buNone/>
            </a:pPr>
            <a:endParaRPr lang="en-US" sz="1900" dirty="0">
              <a:latin typeface="Nunito Sans 10pt SemiExpanded M" pitchFamily="2" charset="0"/>
            </a:endParaRPr>
          </a:p>
          <a:p>
            <a:pPr>
              <a:buNone/>
            </a:pPr>
            <a:r>
              <a:rPr lang="en-US" sz="1900" dirty="0">
                <a:latin typeface="Nunito Sans 10pt SemiExpanded M" pitchFamily="2" charset="0"/>
              </a:rPr>
              <a:t>Let’s say you have 1000 annotated cricket images.</a:t>
            </a:r>
          </a:p>
          <a:p>
            <a:pPr>
              <a:buFont typeface="Arial" panose="020B0604020202020204" pitchFamily="34" charset="0"/>
              <a:buChar char="•"/>
            </a:pPr>
            <a:r>
              <a:rPr lang="en-US" sz="1900" dirty="0">
                <a:latin typeface="Nunito Sans 10pt SemiExpanded M" pitchFamily="2" charset="0"/>
              </a:rPr>
              <a:t>Training for </a:t>
            </a:r>
            <a:r>
              <a:rPr lang="en-US" sz="1900" b="1" dirty="0">
                <a:latin typeface="Nunito Sans 10pt SemiExpanded M" pitchFamily="2" charset="0"/>
              </a:rPr>
              <a:t>50 epochs</a:t>
            </a:r>
            <a:r>
              <a:rPr lang="en-US" sz="1900" dirty="0">
                <a:latin typeface="Nunito Sans 10pt SemiExpanded M" pitchFamily="2" charset="0"/>
              </a:rPr>
              <a:t> means the model sees and learns from those 1000 images </a:t>
            </a:r>
            <a:r>
              <a:rPr lang="en-US" sz="1900" b="1" dirty="0">
                <a:latin typeface="Nunito Sans 10pt SemiExpanded M" pitchFamily="2" charset="0"/>
              </a:rPr>
              <a:t>50 times</a:t>
            </a:r>
            <a:r>
              <a:rPr lang="en-US" sz="1900" dirty="0">
                <a:latin typeface="Nunito Sans 10pt SemiExpanded M" pitchFamily="2" charset="0"/>
              </a:rPr>
              <a:t>.</a:t>
            </a:r>
          </a:p>
          <a:p>
            <a:pPr>
              <a:buFont typeface="Arial" panose="020B0604020202020204" pitchFamily="34" charset="0"/>
              <a:buChar char="•"/>
            </a:pPr>
            <a:r>
              <a:rPr lang="en-US" sz="1900" dirty="0">
                <a:latin typeface="Nunito Sans 10pt SemiExpanded M" pitchFamily="2" charset="0"/>
              </a:rPr>
              <a:t>Each epoch improves the model's ability to detect things like:</a:t>
            </a:r>
          </a:p>
          <a:p>
            <a:pPr marL="742950" lvl="1" indent="-285750">
              <a:buFont typeface="Arial" panose="020B0604020202020204" pitchFamily="34" charset="0"/>
              <a:buChar char="•"/>
            </a:pPr>
            <a:r>
              <a:rPr lang="en-US" sz="1900" dirty="0">
                <a:latin typeface="Nunito Sans 10pt SemiExpanded M" pitchFamily="2" charset="0"/>
              </a:rPr>
              <a:t>Where the bat is</a:t>
            </a:r>
          </a:p>
          <a:p>
            <a:pPr marL="742950" lvl="1" indent="-285750">
              <a:buFont typeface="Arial" panose="020B0604020202020204" pitchFamily="34" charset="0"/>
              <a:buChar char="•"/>
            </a:pPr>
            <a:r>
              <a:rPr lang="en-US" sz="1900" dirty="0">
                <a:latin typeface="Nunito Sans 10pt SemiExpanded M" pitchFamily="2" charset="0"/>
              </a:rPr>
              <a:t>Where the ball is</a:t>
            </a:r>
          </a:p>
          <a:p>
            <a:pPr marL="742950" lvl="1" indent="-285750">
              <a:buFont typeface="Arial" panose="020B0604020202020204" pitchFamily="34" charset="0"/>
              <a:buChar char="•"/>
            </a:pPr>
            <a:r>
              <a:rPr lang="en-US" sz="1900" dirty="0">
                <a:latin typeface="Nunito Sans 10pt SemiExpanded M" pitchFamily="2" charset="0"/>
              </a:rPr>
              <a:t>If the stumps are hit, etc.</a:t>
            </a:r>
          </a:p>
          <a:p>
            <a:pPr marL="742950" lvl="1" indent="-285750">
              <a:buFont typeface="Arial" panose="020B0604020202020204" pitchFamily="34" charset="0"/>
              <a:buChar char="•"/>
            </a:pPr>
            <a:endParaRPr lang="en-US" sz="1900" dirty="0">
              <a:latin typeface="Nunito Sans 10pt SemiExpanded M" pitchFamily="2" charset="0"/>
            </a:endParaRPr>
          </a:p>
          <a:p>
            <a:pPr marL="0" lvl="0" indent="0" eaLnBrk="0" fontAlgn="base" hangingPunct="0">
              <a:lnSpc>
                <a:spcPct val="100000"/>
              </a:lnSpc>
              <a:spcBef>
                <a:spcPct val="0"/>
              </a:spcBef>
              <a:spcAft>
                <a:spcPct val="0"/>
              </a:spcAft>
              <a:buFontTx/>
              <a:buChar char="•"/>
            </a:pPr>
            <a:r>
              <a:rPr lang="en-US" altLang="en-US" sz="1800" b="1" dirty="0">
                <a:latin typeface="Nunito Sans 10pt SemiExpanded M" pitchFamily="2" charset="0"/>
              </a:rPr>
              <a:t>Low epochs (e.g. 5–10)</a:t>
            </a:r>
            <a:r>
              <a:rPr lang="en-US" altLang="en-US" sz="1800" dirty="0">
                <a:latin typeface="Nunito Sans 10pt SemiExpanded M" pitchFamily="2" charset="0"/>
              </a:rPr>
              <a:t>: Fast training, but model might under-learn.</a:t>
            </a:r>
          </a:p>
          <a:p>
            <a:pPr marL="0" lvl="0" indent="0" eaLnBrk="0" fontAlgn="base" hangingPunct="0">
              <a:lnSpc>
                <a:spcPct val="100000"/>
              </a:lnSpc>
              <a:spcBef>
                <a:spcPct val="0"/>
              </a:spcBef>
              <a:spcAft>
                <a:spcPct val="0"/>
              </a:spcAft>
              <a:buFontTx/>
              <a:buChar char="•"/>
            </a:pPr>
            <a:r>
              <a:rPr lang="en-US" altLang="en-US" sz="1800" b="1" dirty="0">
                <a:latin typeface="Nunito Sans 10pt SemiExpanded M" pitchFamily="2" charset="0"/>
              </a:rPr>
              <a:t>More epochs (e.g. 30–100)</a:t>
            </a:r>
            <a:r>
              <a:rPr lang="en-US" altLang="en-US" sz="1800" dirty="0">
                <a:latin typeface="Nunito Sans 10pt SemiExpanded M" pitchFamily="2" charset="0"/>
              </a:rPr>
              <a:t>: Better learning, but watch for overfitting.</a:t>
            </a:r>
          </a:p>
          <a:p>
            <a:pPr marL="742950" lvl="1" indent="-285750">
              <a:buFont typeface="Arial" panose="020B0604020202020204" pitchFamily="34" charset="0"/>
              <a:buChar char="•"/>
            </a:pPr>
            <a:endParaRPr lang="en-US" sz="1900" dirty="0">
              <a:latin typeface="Nunito Sans 10pt SemiExpanded M" pitchFamily="2" charset="0"/>
            </a:endParaRPr>
          </a:p>
          <a:p>
            <a:endParaRPr lang="en-IN" sz="1800" dirty="0">
              <a:latin typeface="Nunito Sans 10pt SemiExpanded M" pitchFamily="2" charset="0"/>
            </a:endParaRPr>
          </a:p>
        </p:txBody>
      </p:sp>
    </p:spTree>
    <p:extLst>
      <p:ext uri="{BB962C8B-B14F-4D97-AF65-F5344CB8AC3E}">
        <p14:creationId xmlns:p14="http://schemas.microsoft.com/office/powerpoint/2010/main" val="429745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0DE56B-6D88-21A1-6DBF-BB6290AD9642}"/>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374AD8D1-A347-3898-0EB3-384E0B22513F}"/>
              </a:ext>
            </a:extLst>
          </p:cNvPr>
          <p:cNvSpPr txBox="1"/>
          <p:nvPr/>
        </p:nvSpPr>
        <p:spPr>
          <a:xfrm>
            <a:off x="580102" y="513424"/>
            <a:ext cx="7629833" cy="1077218"/>
          </a:xfrm>
          <a:prstGeom prst="rect">
            <a:avLst/>
          </a:prstGeom>
          <a:noFill/>
        </p:spPr>
        <p:txBody>
          <a:bodyPr wrap="square">
            <a:spAutoFit/>
          </a:bodyPr>
          <a:lstStyle/>
          <a:p>
            <a:r>
              <a:rPr lang="en-US" sz="3200" dirty="0">
                <a:latin typeface="Nunito Sans 10pt SemiExpanded B" pitchFamily="2" charset="0"/>
              </a:rPr>
              <a:t>Learning Phase And </a:t>
            </a:r>
          </a:p>
          <a:p>
            <a:r>
              <a:rPr lang="en-US" sz="3200" dirty="0">
                <a:latin typeface="Nunito Sans 10pt SemiExpanded B" pitchFamily="2" charset="0"/>
              </a:rPr>
              <a:t>Model Evaluation</a:t>
            </a:r>
            <a:endParaRPr lang="en-IN" sz="3200" dirty="0">
              <a:latin typeface="Nunito Sans 10pt SemiExpanded B" pitchFamily="2" charset="0"/>
            </a:endParaRPr>
          </a:p>
        </p:txBody>
      </p:sp>
      <p:graphicFrame>
        <p:nvGraphicFramePr>
          <p:cNvPr id="2" name="Diagram 1">
            <a:extLst>
              <a:ext uri="{FF2B5EF4-FFF2-40B4-BE49-F238E27FC236}">
                <a16:creationId xmlns:a16="http://schemas.microsoft.com/office/drawing/2014/main" id="{174608FE-4E77-BC8B-4EDD-254EEE26FD6C}"/>
              </a:ext>
            </a:extLst>
          </p:cNvPr>
          <p:cNvGraphicFramePr/>
          <p:nvPr>
            <p:extLst>
              <p:ext uri="{D42A27DB-BD31-4B8C-83A1-F6EECF244321}">
                <p14:modId xmlns:p14="http://schemas.microsoft.com/office/powerpoint/2010/main" val="613675128"/>
              </p:ext>
            </p:extLst>
          </p:nvPr>
        </p:nvGraphicFramePr>
        <p:xfrm>
          <a:off x="235974" y="766916"/>
          <a:ext cx="11474245" cy="60910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1900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B8B07-B5CF-CBD0-9020-A02F83208EC7}"/>
              </a:ext>
            </a:extLst>
          </p:cNvPr>
          <p:cNvSpPr>
            <a:spLocks noGrp="1"/>
          </p:cNvSpPr>
          <p:nvPr>
            <p:ph type="title"/>
          </p:nvPr>
        </p:nvSpPr>
        <p:spPr>
          <a:xfrm>
            <a:off x="762000" y="365125"/>
            <a:ext cx="10515600" cy="1325563"/>
          </a:xfrm>
        </p:spPr>
        <p:txBody>
          <a:bodyPr>
            <a:normAutofit/>
          </a:bodyPr>
          <a:lstStyle/>
          <a:p>
            <a:r>
              <a:rPr lang="en-US" sz="3200" dirty="0">
                <a:latin typeface="Inter Medium" panose="02000503000000020004" pitchFamily="2" charset="0"/>
                <a:ea typeface="Inter Medium" panose="02000503000000020004" pitchFamily="2" charset="0"/>
              </a:rPr>
              <a:t>Testing and Experimentation Results:</a:t>
            </a:r>
            <a:endParaRPr lang="en-IN" sz="3200" dirty="0">
              <a:latin typeface="Inter Medium" panose="02000503000000020004" pitchFamily="2" charset="0"/>
              <a:ea typeface="Inter Medium" panose="02000503000000020004" pitchFamily="2" charset="0"/>
            </a:endParaRPr>
          </a:p>
        </p:txBody>
      </p:sp>
      <p:sp>
        <p:nvSpPr>
          <p:cNvPr id="4" name="TextBox 3">
            <a:extLst>
              <a:ext uri="{FF2B5EF4-FFF2-40B4-BE49-F238E27FC236}">
                <a16:creationId xmlns:a16="http://schemas.microsoft.com/office/drawing/2014/main" id="{87153EE8-A1EA-F79B-5531-70ACCF445276}"/>
              </a:ext>
            </a:extLst>
          </p:cNvPr>
          <p:cNvSpPr txBox="1"/>
          <p:nvPr/>
        </p:nvSpPr>
        <p:spPr>
          <a:xfrm>
            <a:off x="914400" y="1690688"/>
            <a:ext cx="6764593" cy="369332"/>
          </a:xfrm>
          <a:prstGeom prst="rect">
            <a:avLst/>
          </a:prstGeom>
          <a:noFill/>
        </p:spPr>
        <p:txBody>
          <a:bodyPr wrap="square" rtlCol="0">
            <a:spAutoFit/>
          </a:bodyPr>
          <a:lstStyle/>
          <a:p>
            <a:r>
              <a:rPr lang="en-US" dirty="0">
                <a:latin typeface="Nunito Sans 10pt SemiExpanded B" pitchFamily="2" charset="0"/>
              </a:rPr>
              <a:t>Steps for Model Testing and Evaluation</a:t>
            </a:r>
            <a:endParaRPr lang="en-IN" dirty="0">
              <a:latin typeface="Nunito Sans 10pt SemiExpanded B" pitchFamily="2" charset="0"/>
            </a:endParaRPr>
          </a:p>
        </p:txBody>
      </p:sp>
      <p:sp>
        <p:nvSpPr>
          <p:cNvPr id="6" name="TextBox 5">
            <a:extLst>
              <a:ext uri="{FF2B5EF4-FFF2-40B4-BE49-F238E27FC236}">
                <a16:creationId xmlns:a16="http://schemas.microsoft.com/office/drawing/2014/main" id="{44AFC4CA-336B-CC07-5734-FADDE3D71A7A}"/>
              </a:ext>
            </a:extLst>
          </p:cNvPr>
          <p:cNvSpPr txBox="1"/>
          <p:nvPr/>
        </p:nvSpPr>
        <p:spPr>
          <a:xfrm>
            <a:off x="914399" y="2277587"/>
            <a:ext cx="8632723" cy="1477328"/>
          </a:xfrm>
          <a:prstGeom prst="rect">
            <a:avLst/>
          </a:prstGeom>
          <a:noFill/>
        </p:spPr>
        <p:txBody>
          <a:bodyPr wrap="square">
            <a:spAutoFit/>
          </a:bodyPr>
          <a:lstStyle/>
          <a:p>
            <a:pPr marL="342900" indent="-342900">
              <a:buAutoNum type="arabicPeriod"/>
            </a:pPr>
            <a:r>
              <a:rPr lang="en-US" b="1" dirty="0">
                <a:latin typeface="Nunito Sans 10pt SemiExpanded M" pitchFamily="2" charset="0"/>
              </a:rPr>
              <a:t>Input for Testing: </a:t>
            </a:r>
            <a:r>
              <a:rPr lang="en-US" dirty="0">
                <a:latin typeface="Nunito Sans 10pt SemiExpanded M" pitchFamily="2" charset="0"/>
              </a:rPr>
              <a:t>The trained model is tested using frames extracted from the RunOut2.mp4 video, which was not used during training.</a:t>
            </a:r>
          </a:p>
          <a:p>
            <a:pPr marL="342900" indent="-342900" algn="just">
              <a:buAutoNum type="arabicPeriod"/>
            </a:pPr>
            <a:r>
              <a:rPr lang="en-US" b="1" dirty="0">
                <a:latin typeface="Nunito Sans 10pt SemiExpanded M" pitchFamily="2" charset="0"/>
              </a:rPr>
              <a:t>Load the Trained Model</a:t>
            </a:r>
            <a:r>
              <a:rPr lang="en-US" dirty="0">
                <a:latin typeface="Nunito Sans 10pt SemiExpanded M" pitchFamily="2" charset="0"/>
              </a:rPr>
              <a:t>: Load the CNN model (based on ResNet architecture) using TensorFlow or any suitable framework.</a:t>
            </a:r>
            <a:endParaRPr lang="en-IN" dirty="0">
              <a:latin typeface="Nunito Sans 10pt SemiExpanded M" pitchFamily="2" charset="0"/>
            </a:endParaRPr>
          </a:p>
        </p:txBody>
      </p:sp>
      <p:sp>
        <p:nvSpPr>
          <p:cNvPr id="8" name="TextBox 7">
            <a:extLst>
              <a:ext uri="{FF2B5EF4-FFF2-40B4-BE49-F238E27FC236}">
                <a16:creationId xmlns:a16="http://schemas.microsoft.com/office/drawing/2014/main" id="{6F7DC787-E05E-B5F9-93A0-A491A833BA3A}"/>
              </a:ext>
            </a:extLst>
          </p:cNvPr>
          <p:cNvSpPr txBox="1"/>
          <p:nvPr/>
        </p:nvSpPr>
        <p:spPr>
          <a:xfrm>
            <a:off x="914399" y="3880149"/>
            <a:ext cx="9026013" cy="923330"/>
          </a:xfrm>
          <a:prstGeom prst="rect">
            <a:avLst/>
          </a:prstGeom>
          <a:noFill/>
        </p:spPr>
        <p:txBody>
          <a:bodyPr wrap="square">
            <a:spAutoFit/>
          </a:bodyPr>
          <a:lstStyle/>
          <a:p>
            <a:pPr algn="just"/>
            <a:r>
              <a:rPr lang="en-US" dirty="0">
                <a:latin typeface="Nunito Sans 10pt SemiExpanded M" pitchFamily="2" charset="0"/>
              </a:rPr>
              <a:t>3.  </a:t>
            </a:r>
            <a:r>
              <a:rPr lang="en-US" b="1" dirty="0">
                <a:latin typeface="Nunito Sans 10pt SemiExpanded M" pitchFamily="2" charset="0"/>
              </a:rPr>
              <a:t>Preprocess the Input</a:t>
            </a:r>
            <a:r>
              <a:rPr lang="en-US" dirty="0">
                <a:latin typeface="Nunito Sans 10pt SemiExpanded M" pitchFamily="2" charset="0"/>
              </a:rPr>
              <a:t>: Resize each frame to the required input size           (e.g., 640x640), normalize pixel values, and convert them into model-compatible format.</a:t>
            </a:r>
            <a:endParaRPr lang="en-IN" dirty="0">
              <a:latin typeface="Nunito Sans 10pt SemiExpanded M" pitchFamily="2" charset="0"/>
            </a:endParaRPr>
          </a:p>
        </p:txBody>
      </p:sp>
      <p:sp>
        <p:nvSpPr>
          <p:cNvPr id="10" name="TextBox 9">
            <a:extLst>
              <a:ext uri="{FF2B5EF4-FFF2-40B4-BE49-F238E27FC236}">
                <a16:creationId xmlns:a16="http://schemas.microsoft.com/office/drawing/2014/main" id="{E9ABF10E-DB54-8F66-1A7B-9ADDB1FE8098}"/>
              </a:ext>
            </a:extLst>
          </p:cNvPr>
          <p:cNvSpPr txBox="1"/>
          <p:nvPr/>
        </p:nvSpPr>
        <p:spPr>
          <a:xfrm>
            <a:off x="914398" y="4928713"/>
            <a:ext cx="8839201" cy="646331"/>
          </a:xfrm>
          <a:prstGeom prst="rect">
            <a:avLst/>
          </a:prstGeom>
          <a:noFill/>
        </p:spPr>
        <p:txBody>
          <a:bodyPr wrap="square">
            <a:spAutoFit/>
          </a:bodyPr>
          <a:lstStyle/>
          <a:p>
            <a:pPr algn="just"/>
            <a:r>
              <a:rPr lang="en-US" dirty="0">
                <a:latin typeface="Nunito Sans 10pt SemiExpanded M" pitchFamily="2" charset="0"/>
              </a:rPr>
              <a:t>4. </a:t>
            </a:r>
            <a:r>
              <a:rPr lang="en-US" b="1" dirty="0">
                <a:latin typeface="Nunito Sans 10pt SemiExpanded M" pitchFamily="2" charset="0"/>
              </a:rPr>
              <a:t>Run Inference</a:t>
            </a:r>
            <a:r>
              <a:rPr lang="en-US" dirty="0">
                <a:latin typeface="Nunito Sans 10pt SemiExpanded M" pitchFamily="2" charset="0"/>
              </a:rPr>
              <a:t>: Each frame from the RunOut2 video is passed through the model to classify it as Run Out or Not Out.</a:t>
            </a:r>
            <a:endParaRPr lang="en-IN" dirty="0">
              <a:latin typeface="Nunito Sans 10pt SemiExpanded M" pitchFamily="2" charset="0"/>
            </a:endParaRPr>
          </a:p>
        </p:txBody>
      </p:sp>
    </p:spTree>
    <p:extLst>
      <p:ext uri="{BB962C8B-B14F-4D97-AF65-F5344CB8AC3E}">
        <p14:creationId xmlns:p14="http://schemas.microsoft.com/office/powerpoint/2010/main" val="763585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64D157E-38F2-DA2F-9A87-6BF48CE4EDEC}"/>
              </a:ext>
            </a:extLst>
          </p:cNvPr>
          <p:cNvSpPr txBox="1"/>
          <p:nvPr/>
        </p:nvSpPr>
        <p:spPr>
          <a:xfrm>
            <a:off x="560439" y="1111046"/>
            <a:ext cx="4188542" cy="584775"/>
          </a:xfrm>
          <a:prstGeom prst="rect">
            <a:avLst/>
          </a:prstGeom>
          <a:noFill/>
        </p:spPr>
        <p:txBody>
          <a:bodyPr wrap="square" rtlCol="0">
            <a:spAutoFit/>
          </a:bodyPr>
          <a:lstStyle/>
          <a:p>
            <a:r>
              <a:rPr lang="en-IN" sz="3200" b="1" dirty="0">
                <a:latin typeface="Nunito Sans 10pt SemiExpanded B" pitchFamily="2" charset="0"/>
              </a:rPr>
              <a:t>Current Scenario :</a:t>
            </a:r>
          </a:p>
        </p:txBody>
      </p:sp>
      <p:sp>
        <p:nvSpPr>
          <p:cNvPr id="5" name="TextBox 4">
            <a:extLst>
              <a:ext uri="{FF2B5EF4-FFF2-40B4-BE49-F238E27FC236}">
                <a16:creationId xmlns:a16="http://schemas.microsoft.com/office/drawing/2014/main" id="{5AA13F41-5E7A-47F8-7483-74FD3C7CF04E}"/>
              </a:ext>
            </a:extLst>
          </p:cNvPr>
          <p:cNvSpPr txBox="1"/>
          <p:nvPr/>
        </p:nvSpPr>
        <p:spPr>
          <a:xfrm>
            <a:off x="560439" y="2187195"/>
            <a:ext cx="9773264" cy="2031325"/>
          </a:xfrm>
          <a:prstGeom prst="rect">
            <a:avLst/>
          </a:prstGeom>
          <a:noFill/>
        </p:spPr>
        <p:txBody>
          <a:bodyPr wrap="square" rtlCol="0">
            <a:spAutoFit/>
          </a:bodyPr>
          <a:lstStyle/>
          <a:p>
            <a:pPr algn="just"/>
            <a:r>
              <a:rPr lang="en-US" dirty="0">
                <a:latin typeface="Nunito Sans 10pt SemiExpanded M" pitchFamily="2" charset="0"/>
              </a:rPr>
              <a:t>In cricket, when there is a close run-out with a direct hit, the third umpire checks slow-motion replays from different camera angles. They look at the exact moment the ball hits the stumps and see if the batter's bat or foot was inside the crease. LED stumps (called Zing bails) help by lighting up the moment they are broken. This helps the umpire know the exact time of impact. After watching the replays, the third umpire makes the decision and tells the on-field umpire, who then gives the final out or not out signal.</a:t>
            </a:r>
            <a:endParaRPr lang="en-IN" dirty="0">
              <a:latin typeface="Nunito Sans 10pt SemiExpanded M" pitchFamily="2" charset="0"/>
            </a:endParaRPr>
          </a:p>
        </p:txBody>
      </p:sp>
    </p:spTree>
    <p:extLst>
      <p:ext uri="{BB962C8B-B14F-4D97-AF65-F5344CB8AC3E}">
        <p14:creationId xmlns:p14="http://schemas.microsoft.com/office/powerpoint/2010/main" val="3532391404"/>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DE55A0-F4AA-10AC-AF70-C4A778AF761F}"/>
              </a:ext>
            </a:extLst>
          </p:cNvPr>
          <p:cNvSpPr txBox="1"/>
          <p:nvPr/>
        </p:nvSpPr>
        <p:spPr>
          <a:xfrm>
            <a:off x="521110" y="542074"/>
            <a:ext cx="10205884" cy="369332"/>
          </a:xfrm>
          <a:prstGeom prst="rect">
            <a:avLst/>
          </a:prstGeom>
          <a:noFill/>
        </p:spPr>
        <p:txBody>
          <a:bodyPr wrap="square">
            <a:spAutoFit/>
          </a:bodyPr>
          <a:lstStyle/>
          <a:p>
            <a:r>
              <a:rPr lang="en-US" b="1" dirty="0">
                <a:latin typeface="Nunito Sans 10pt SemiExpanded M" pitchFamily="2" charset="0"/>
              </a:rPr>
              <a:t>Evaluation</a:t>
            </a:r>
            <a:r>
              <a:rPr lang="en-US" dirty="0"/>
              <a:t>: Compare predicted results with manual labels to compute standard performance metrics</a:t>
            </a:r>
            <a:endParaRPr lang="en-IN" dirty="0"/>
          </a:p>
        </p:txBody>
      </p:sp>
      <p:pic>
        <p:nvPicPr>
          <p:cNvPr id="7" name="Picture 6">
            <a:extLst>
              <a:ext uri="{FF2B5EF4-FFF2-40B4-BE49-F238E27FC236}">
                <a16:creationId xmlns:a16="http://schemas.microsoft.com/office/drawing/2014/main" id="{46D5045B-8657-4136-F262-5B888466D188}"/>
              </a:ext>
            </a:extLst>
          </p:cNvPr>
          <p:cNvPicPr>
            <a:picLocks noChangeAspect="1"/>
          </p:cNvPicPr>
          <p:nvPr/>
        </p:nvPicPr>
        <p:blipFill>
          <a:blip r:embed="rId2"/>
          <a:stretch>
            <a:fillRect/>
          </a:stretch>
        </p:blipFill>
        <p:spPr>
          <a:xfrm>
            <a:off x="6017929" y="1707793"/>
            <a:ext cx="6174071" cy="4181729"/>
          </a:xfrm>
          <a:prstGeom prst="rect">
            <a:avLst/>
          </a:prstGeom>
        </p:spPr>
      </p:pic>
      <p:sp>
        <p:nvSpPr>
          <p:cNvPr id="9" name="TextBox 8">
            <a:extLst>
              <a:ext uri="{FF2B5EF4-FFF2-40B4-BE49-F238E27FC236}">
                <a16:creationId xmlns:a16="http://schemas.microsoft.com/office/drawing/2014/main" id="{3196DFAD-21B9-81E5-F88E-BEA0006F0842}"/>
              </a:ext>
            </a:extLst>
          </p:cNvPr>
          <p:cNvSpPr txBox="1"/>
          <p:nvPr/>
        </p:nvSpPr>
        <p:spPr>
          <a:xfrm>
            <a:off x="521110" y="1619303"/>
            <a:ext cx="5372850" cy="2523768"/>
          </a:xfrm>
          <a:prstGeom prst="rect">
            <a:avLst/>
          </a:prstGeom>
          <a:noFill/>
        </p:spPr>
        <p:txBody>
          <a:bodyPr wrap="square">
            <a:spAutoFit/>
          </a:bodyPr>
          <a:lstStyle/>
          <a:p>
            <a:r>
              <a:rPr lang="en-US" sz="3200" b="1" dirty="0">
                <a:latin typeface="Nunito Sans 10pt SemiExpanded M" pitchFamily="2" charset="0"/>
              </a:rPr>
              <a:t>Confusion matrix</a:t>
            </a:r>
          </a:p>
          <a:p>
            <a:endParaRPr lang="en-US" b="1" dirty="0">
              <a:latin typeface="Nunito Sans 10pt SemiExpanded M" pitchFamily="2" charset="0"/>
            </a:endParaRPr>
          </a:p>
          <a:p>
            <a:r>
              <a:rPr lang="en-US" b="1" dirty="0">
                <a:latin typeface="Nunito Sans 10pt SemiExpanded M" pitchFamily="2" charset="0"/>
              </a:rPr>
              <a:t> </a:t>
            </a:r>
          </a:p>
          <a:p>
            <a:pPr algn="just"/>
            <a:r>
              <a:rPr lang="en-US" dirty="0">
                <a:latin typeface="Nunito Sans 10pt SemiExpanded M" pitchFamily="2" charset="0"/>
              </a:rPr>
              <a:t>It displays classification accuracy for each object class. Most classes — Ball, Bat, Disturbed Wicket, Undisturbed Wicket — have near-perfect accuracy, while the Pitch Line is correctly predicted 99.</a:t>
            </a:r>
            <a:endParaRPr lang="en-IN" dirty="0">
              <a:latin typeface="Nunito Sans 10pt SemiExpanded M" pitchFamily="2" charset="0"/>
            </a:endParaRPr>
          </a:p>
        </p:txBody>
      </p:sp>
    </p:spTree>
    <p:extLst>
      <p:ext uri="{BB962C8B-B14F-4D97-AF65-F5344CB8AC3E}">
        <p14:creationId xmlns:p14="http://schemas.microsoft.com/office/powerpoint/2010/main" val="1662574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76EF13C-9E3A-42A6-1821-8E61AC844AB7}"/>
              </a:ext>
            </a:extLst>
          </p:cNvPr>
          <p:cNvSpPr txBox="1"/>
          <p:nvPr/>
        </p:nvSpPr>
        <p:spPr>
          <a:xfrm>
            <a:off x="285135" y="1142688"/>
            <a:ext cx="6096000" cy="584775"/>
          </a:xfrm>
          <a:prstGeom prst="rect">
            <a:avLst/>
          </a:prstGeom>
          <a:noFill/>
        </p:spPr>
        <p:txBody>
          <a:bodyPr wrap="square">
            <a:spAutoFit/>
          </a:bodyPr>
          <a:lstStyle/>
          <a:p>
            <a:r>
              <a:rPr lang="en-IN" sz="3200" b="1" dirty="0">
                <a:latin typeface="Nunito Sans 10pt SemiExpanded M" pitchFamily="2" charset="0"/>
              </a:rPr>
              <a:t>Precision</a:t>
            </a:r>
          </a:p>
        </p:txBody>
      </p:sp>
      <p:pic>
        <p:nvPicPr>
          <p:cNvPr id="7" name="Picture 6">
            <a:extLst>
              <a:ext uri="{FF2B5EF4-FFF2-40B4-BE49-F238E27FC236}">
                <a16:creationId xmlns:a16="http://schemas.microsoft.com/office/drawing/2014/main" id="{0C873E86-BCDC-E4CA-D8F4-C761187DF119}"/>
              </a:ext>
            </a:extLst>
          </p:cNvPr>
          <p:cNvPicPr>
            <a:picLocks noChangeAspect="1"/>
          </p:cNvPicPr>
          <p:nvPr/>
        </p:nvPicPr>
        <p:blipFill>
          <a:blip r:embed="rId2"/>
          <a:stretch>
            <a:fillRect/>
          </a:stretch>
        </p:blipFill>
        <p:spPr>
          <a:xfrm>
            <a:off x="6381135" y="1022158"/>
            <a:ext cx="5810865" cy="4548839"/>
          </a:xfrm>
          <a:prstGeom prst="rect">
            <a:avLst/>
          </a:prstGeom>
        </p:spPr>
      </p:pic>
      <p:sp>
        <p:nvSpPr>
          <p:cNvPr id="9" name="TextBox 8">
            <a:extLst>
              <a:ext uri="{FF2B5EF4-FFF2-40B4-BE49-F238E27FC236}">
                <a16:creationId xmlns:a16="http://schemas.microsoft.com/office/drawing/2014/main" id="{DF9DCF8B-84C2-FF84-9C0B-23A30E3BF8A4}"/>
              </a:ext>
            </a:extLst>
          </p:cNvPr>
          <p:cNvSpPr txBox="1"/>
          <p:nvPr/>
        </p:nvSpPr>
        <p:spPr>
          <a:xfrm>
            <a:off x="285135" y="2261022"/>
            <a:ext cx="6096000" cy="1477328"/>
          </a:xfrm>
          <a:prstGeom prst="rect">
            <a:avLst/>
          </a:prstGeom>
          <a:noFill/>
        </p:spPr>
        <p:txBody>
          <a:bodyPr wrap="square">
            <a:spAutoFit/>
          </a:bodyPr>
          <a:lstStyle/>
          <a:p>
            <a:pPr algn="just"/>
            <a:r>
              <a:rPr lang="en-US" dirty="0">
                <a:latin typeface="Nunito Sans 10pt SemiExpanded M" pitchFamily="2" charset="0"/>
              </a:rPr>
              <a:t>Explanation: Precision measures the fraction of relevant instances among the retrieved instances. The upward trend indicates the model is increasingly accurate at minimizing false positives as training progresses.</a:t>
            </a:r>
            <a:endParaRPr lang="en-IN" dirty="0">
              <a:latin typeface="Nunito Sans 10pt SemiExpanded M" pitchFamily="2" charset="0"/>
            </a:endParaRPr>
          </a:p>
        </p:txBody>
      </p:sp>
    </p:spTree>
    <p:extLst>
      <p:ext uri="{BB962C8B-B14F-4D97-AF65-F5344CB8AC3E}">
        <p14:creationId xmlns:p14="http://schemas.microsoft.com/office/powerpoint/2010/main" val="21402957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CC840A6-26F9-FBC7-1FAC-96D26C72E6D9}"/>
              </a:ext>
            </a:extLst>
          </p:cNvPr>
          <p:cNvSpPr txBox="1"/>
          <p:nvPr/>
        </p:nvSpPr>
        <p:spPr>
          <a:xfrm>
            <a:off x="609600" y="970111"/>
            <a:ext cx="6096000" cy="584775"/>
          </a:xfrm>
          <a:prstGeom prst="rect">
            <a:avLst/>
          </a:prstGeom>
          <a:noFill/>
        </p:spPr>
        <p:txBody>
          <a:bodyPr wrap="square">
            <a:spAutoFit/>
          </a:bodyPr>
          <a:lstStyle/>
          <a:p>
            <a:r>
              <a:rPr lang="en-IN" sz="3200" b="1" dirty="0">
                <a:latin typeface="Nunito Sans 10pt SemiExpanded M" pitchFamily="2" charset="0"/>
              </a:rPr>
              <a:t>Recall</a:t>
            </a:r>
          </a:p>
        </p:txBody>
      </p:sp>
      <p:pic>
        <p:nvPicPr>
          <p:cNvPr id="7" name="Picture 6">
            <a:extLst>
              <a:ext uri="{FF2B5EF4-FFF2-40B4-BE49-F238E27FC236}">
                <a16:creationId xmlns:a16="http://schemas.microsoft.com/office/drawing/2014/main" id="{090CDAB4-069B-BFB7-FFD7-7E17C5404186}"/>
              </a:ext>
            </a:extLst>
          </p:cNvPr>
          <p:cNvPicPr>
            <a:picLocks noChangeAspect="1"/>
          </p:cNvPicPr>
          <p:nvPr/>
        </p:nvPicPr>
        <p:blipFill>
          <a:blip r:embed="rId2"/>
          <a:stretch>
            <a:fillRect/>
          </a:stretch>
        </p:blipFill>
        <p:spPr>
          <a:xfrm>
            <a:off x="6774426" y="970111"/>
            <a:ext cx="5158345" cy="4323706"/>
          </a:xfrm>
          <a:prstGeom prst="rect">
            <a:avLst/>
          </a:prstGeom>
        </p:spPr>
      </p:pic>
      <p:sp>
        <p:nvSpPr>
          <p:cNvPr id="9" name="TextBox 8">
            <a:extLst>
              <a:ext uri="{FF2B5EF4-FFF2-40B4-BE49-F238E27FC236}">
                <a16:creationId xmlns:a16="http://schemas.microsoft.com/office/drawing/2014/main" id="{AA39110E-BF6C-7A67-BB3A-C733169AE759}"/>
              </a:ext>
            </a:extLst>
          </p:cNvPr>
          <p:cNvSpPr txBox="1"/>
          <p:nvPr/>
        </p:nvSpPr>
        <p:spPr>
          <a:xfrm>
            <a:off x="678426" y="2393300"/>
            <a:ext cx="6096000" cy="1477328"/>
          </a:xfrm>
          <a:prstGeom prst="rect">
            <a:avLst/>
          </a:prstGeom>
          <a:noFill/>
        </p:spPr>
        <p:txBody>
          <a:bodyPr wrap="square">
            <a:spAutoFit/>
          </a:bodyPr>
          <a:lstStyle/>
          <a:p>
            <a:pPr algn="just"/>
            <a:r>
              <a:rPr lang="en-US" dirty="0">
                <a:latin typeface="Nunito Sans 10pt SemiExpanded M" pitchFamily="2" charset="0"/>
              </a:rPr>
              <a:t>Explanation: Recall indicates the model’s ability to find all relevant cases (true positives). The curve’s rise towards 1.0 shows the model is effectively capturing most of the true positives, minimizing missed </a:t>
            </a:r>
            <a:r>
              <a:rPr lang="en-US" dirty="0" err="1">
                <a:latin typeface="Nunito Sans 10pt SemiExpanded M" pitchFamily="2" charset="0"/>
              </a:rPr>
              <a:t>detec</a:t>
            </a:r>
            <a:r>
              <a:rPr lang="en-US" dirty="0">
                <a:latin typeface="Nunito Sans 10pt SemiExpanded M" pitchFamily="2" charset="0"/>
              </a:rPr>
              <a:t> </a:t>
            </a:r>
            <a:r>
              <a:rPr lang="en-US" dirty="0" err="1">
                <a:latin typeface="Nunito Sans 10pt SemiExpanded M" pitchFamily="2" charset="0"/>
              </a:rPr>
              <a:t>tions</a:t>
            </a:r>
            <a:r>
              <a:rPr lang="en-US" dirty="0">
                <a:latin typeface="Nunito Sans 10pt SemiExpanded M" pitchFamily="2" charset="0"/>
              </a:rPr>
              <a:t>.</a:t>
            </a:r>
            <a:endParaRPr lang="en-IN" dirty="0">
              <a:latin typeface="Nunito Sans 10pt SemiExpanded M" pitchFamily="2" charset="0"/>
            </a:endParaRPr>
          </a:p>
        </p:txBody>
      </p:sp>
    </p:spTree>
    <p:extLst>
      <p:ext uri="{BB962C8B-B14F-4D97-AF65-F5344CB8AC3E}">
        <p14:creationId xmlns:p14="http://schemas.microsoft.com/office/powerpoint/2010/main" val="12679435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3B6F475-8C58-2264-6326-B5587DA1A5F0}"/>
              </a:ext>
            </a:extLst>
          </p:cNvPr>
          <p:cNvSpPr txBox="1"/>
          <p:nvPr/>
        </p:nvSpPr>
        <p:spPr>
          <a:xfrm>
            <a:off x="591059" y="1034534"/>
            <a:ext cx="6096000" cy="584775"/>
          </a:xfrm>
          <a:prstGeom prst="rect">
            <a:avLst/>
          </a:prstGeom>
          <a:noFill/>
        </p:spPr>
        <p:txBody>
          <a:bodyPr wrap="square">
            <a:spAutoFit/>
          </a:bodyPr>
          <a:lstStyle/>
          <a:p>
            <a:r>
              <a:rPr lang="en-IN" sz="3200" dirty="0">
                <a:latin typeface="Nunito Sans 10pt SemiExpanded B" pitchFamily="2" charset="0"/>
              </a:rPr>
              <a:t>F1-score</a:t>
            </a:r>
          </a:p>
        </p:txBody>
      </p:sp>
      <p:pic>
        <p:nvPicPr>
          <p:cNvPr id="7" name="Picture 6">
            <a:extLst>
              <a:ext uri="{FF2B5EF4-FFF2-40B4-BE49-F238E27FC236}">
                <a16:creationId xmlns:a16="http://schemas.microsoft.com/office/drawing/2014/main" id="{A66752AE-FD83-D8CC-17BB-E467FDECA0C4}"/>
              </a:ext>
            </a:extLst>
          </p:cNvPr>
          <p:cNvPicPr>
            <a:picLocks noChangeAspect="1"/>
          </p:cNvPicPr>
          <p:nvPr/>
        </p:nvPicPr>
        <p:blipFill>
          <a:blip r:embed="rId2"/>
          <a:stretch>
            <a:fillRect/>
          </a:stretch>
        </p:blipFill>
        <p:spPr>
          <a:xfrm>
            <a:off x="6693516" y="1326921"/>
            <a:ext cx="5409994" cy="4503608"/>
          </a:xfrm>
          <a:prstGeom prst="rect">
            <a:avLst/>
          </a:prstGeom>
        </p:spPr>
      </p:pic>
      <p:sp>
        <p:nvSpPr>
          <p:cNvPr id="9" name="TextBox 8">
            <a:extLst>
              <a:ext uri="{FF2B5EF4-FFF2-40B4-BE49-F238E27FC236}">
                <a16:creationId xmlns:a16="http://schemas.microsoft.com/office/drawing/2014/main" id="{54AEA019-2C0F-75AA-21F6-8AC099AFF527}"/>
              </a:ext>
            </a:extLst>
          </p:cNvPr>
          <p:cNvSpPr txBox="1"/>
          <p:nvPr/>
        </p:nvSpPr>
        <p:spPr>
          <a:xfrm>
            <a:off x="591059" y="2438004"/>
            <a:ext cx="6096000" cy="1477328"/>
          </a:xfrm>
          <a:prstGeom prst="rect">
            <a:avLst/>
          </a:prstGeom>
          <a:noFill/>
        </p:spPr>
        <p:txBody>
          <a:bodyPr wrap="square">
            <a:spAutoFit/>
          </a:bodyPr>
          <a:lstStyle/>
          <a:p>
            <a:r>
              <a:rPr lang="en-US" dirty="0">
                <a:latin typeface="Nunito Sans 10pt SemiExpanded M" pitchFamily="2" charset="0"/>
              </a:rPr>
              <a:t>Explanation: The F1-score balances precision and recall. The steady increase demonstrates improved balance between avoiding false positives and false negatives, reflecting the model’s growing robustness.</a:t>
            </a:r>
            <a:endParaRPr lang="en-IN" dirty="0">
              <a:latin typeface="Nunito Sans 10pt SemiExpanded M" pitchFamily="2" charset="0"/>
            </a:endParaRPr>
          </a:p>
        </p:txBody>
      </p:sp>
    </p:spTree>
    <p:extLst>
      <p:ext uri="{BB962C8B-B14F-4D97-AF65-F5344CB8AC3E}">
        <p14:creationId xmlns:p14="http://schemas.microsoft.com/office/powerpoint/2010/main" val="3203313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EC21577-4587-937D-AA07-68BE1735F771}"/>
              </a:ext>
            </a:extLst>
          </p:cNvPr>
          <p:cNvSpPr txBox="1"/>
          <p:nvPr/>
        </p:nvSpPr>
        <p:spPr>
          <a:xfrm>
            <a:off x="432619" y="403573"/>
            <a:ext cx="10009239" cy="646331"/>
          </a:xfrm>
          <a:prstGeom prst="rect">
            <a:avLst/>
          </a:prstGeom>
          <a:noFill/>
        </p:spPr>
        <p:txBody>
          <a:bodyPr wrap="square">
            <a:spAutoFit/>
          </a:bodyPr>
          <a:lstStyle/>
          <a:p>
            <a:pPr algn="just"/>
            <a:r>
              <a:rPr lang="en-US" b="1" dirty="0">
                <a:latin typeface="Nunito Sans 10pt SemiExpanded M" pitchFamily="2" charset="0"/>
              </a:rPr>
              <a:t>Result Visualization</a:t>
            </a:r>
            <a:r>
              <a:rPr lang="en-US" dirty="0">
                <a:latin typeface="Nunito Sans 10pt SemiExpanded M" pitchFamily="2" charset="0"/>
              </a:rPr>
              <a:t>: Training and validation metrics were recorded and plotted over epochs to evaluate model learning progress and performance.</a:t>
            </a:r>
            <a:endParaRPr lang="en-IN" dirty="0">
              <a:latin typeface="Nunito Sans 10pt SemiExpanded M" pitchFamily="2" charset="0"/>
            </a:endParaRPr>
          </a:p>
        </p:txBody>
      </p:sp>
      <p:pic>
        <p:nvPicPr>
          <p:cNvPr id="7" name="Picture 6">
            <a:extLst>
              <a:ext uri="{FF2B5EF4-FFF2-40B4-BE49-F238E27FC236}">
                <a16:creationId xmlns:a16="http://schemas.microsoft.com/office/drawing/2014/main" id="{4D7E919B-A148-E33F-AAFD-0F32B6F84B0F}"/>
              </a:ext>
            </a:extLst>
          </p:cNvPr>
          <p:cNvPicPr>
            <a:picLocks noChangeAspect="1"/>
          </p:cNvPicPr>
          <p:nvPr/>
        </p:nvPicPr>
        <p:blipFill>
          <a:blip r:embed="rId2"/>
          <a:stretch>
            <a:fillRect/>
          </a:stretch>
        </p:blipFill>
        <p:spPr>
          <a:xfrm>
            <a:off x="513825" y="1650023"/>
            <a:ext cx="10262330" cy="5079071"/>
          </a:xfrm>
          <a:prstGeom prst="rect">
            <a:avLst/>
          </a:prstGeom>
        </p:spPr>
      </p:pic>
    </p:spTree>
    <p:extLst>
      <p:ext uri="{BB962C8B-B14F-4D97-AF65-F5344CB8AC3E}">
        <p14:creationId xmlns:p14="http://schemas.microsoft.com/office/powerpoint/2010/main" val="19523888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F9B7150-5BD6-FCBB-4181-FF3CCB509EA8}"/>
              </a:ext>
            </a:extLst>
          </p:cNvPr>
          <p:cNvSpPr txBox="1"/>
          <p:nvPr/>
        </p:nvSpPr>
        <p:spPr>
          <a:xfrm>
            <a:off x="462115" y="412893"/>
            <a:ext cx="11326762" cy="5632311"/>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b="1" dirty="0">
                <a:latin typeface="Nunito Sans 10pt SemiExpanded M" pitchFamily="2" charset="0"/>
              </a:rPr>
              <a:t>T</a:t>
            </a:r>
            <a:r>
              <a:rPr kumimoji="0" lang="en-US" altLang="en-US" sz="1800" b="1" i="0" u="none" strike="noStrike" cap="none" normalizeH="0" baseline="0" dirty="0">
                <a:ln>
                  <a:noFill/>
                </a:ln>
                <a:solidFill>
                  <a:schemeClr val="tx1"/>
                </a:solidFill>
                <a:effectLst/>
                <a:latin typeface="Nunito Sans 10pt SemiExpanded M" pitchFamily="2" charset="0"/>
              </a:rPr>
              <a:t>rain/box loss &amp; val/box loss</a:t>
            </a:r>
            <a:r>
              <a:rPr kumimoji="0" lang="en-US" altLang="en-US" sz="1800" b="0" i="0" u="none" strike="noStrike" cap="none" normalizeH="0" baseline="0" dirty="0">
                <a:ln>
                  <a:noFill/>
                </a:ln>
                <a:solidFill>
                  <a:schemeClr val="tx1"/>
                </a:solidFill>
                <a:effectLst/>
                <a:latin typeface="Nunito Sans 10pt SemiExpanded M" pitchFamily="2" charset="0"/>
              </a:rPr>
              <a:t>:</a:t>
            </a:r>
            <a:br>
              <a:rPr kumimoji="0" lang="en-US" altLang="en-US" sz="1800" b="0" i="0" u="none" strike="noStrike" cap="none" normalizeH="0" baseline="0" dirty="0">
                <a:ln>
                  <a:noFill/>
                </a:ln>
                <a:solidFill>
                  <a:schemeClr val="tx1"/>
                </a:solidFill>
                <a:effectLst/>
                <a:latin typeface="Nunito Sans 10pt SemiExpanded M" pitchFamily="2" charset="0"/>
              </a:rPr>
            </a:br>
            <a:r>
              <a:rPr kumimoji="0" lang="en-US" altLang="en-US" sz="1800" b="0" i="0" u="none" strike="noStrike" cap="none" normalizeH="0" baseline="0" dirty="0">
                <a:ln>
                  <a:noFill/>
                </a:ln>
                <a:solidFill>
                  <a:schemeClr val="tx1"/>
                </a:solidFill>
                <a:effectLst/>
                <a:latin typeface="Nunito Sans 10pt SemiExpanded M" pitchFamily="2" charset="0"/>
              </a:rPr>
              <a:t>Show how well the model learns to find bat, ball, and wickets. Lower = better!</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Nunito Sans 10pt SemiExpanded M" pitchFamily="2"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b="1" dirty="0">
                <a:latin typeface="Nunito Sans 10pt SemiExpanded M" pitchFamily="2" charset="0"/>
              </a:rPr>
              <a:t>T</a:t>
            </a:r>
            <a:r>
              <a:rPr kumimoji="0" lang="en-US" altLang="en-US" sz="1800" b="1" i="0" u="none" strike="noStrike" cap="none" normalizeH="0" baseline="0" dirty="0">
                <a:ln>
                  <a:noFill/>
                </a:ln>
                <a:solidFill>
                  <a:schemeClr val="tx1"/>
                </a:solidFill>
                <a:effectLst/>
                <a:latin typeface="Nunito Sans 10pt SemiExpanded M" pitchFamily="2" charset="0"/>
              </a:rPr>
              <a:t>rain/cls loss &amp; val/cls loss</a:t>
            </a:r>
            <a:r>
              <a:rPr kumimoji="0" lang="en-US" altLang="en-US" sz="1800" b="0" i="0" u="none" strike="noStrike" cap="none" normalizeH="0" baseline="0" dirty="0">
                <a:ln>
                  <a:noFill/>
                </a:ln>
                <a:solidFill>
                  <a:schemeClr val="tx1"/>
                </a:solidFill>
                <a:effectLst/>
                <a:latin typeface="Nunito Sans 10pt SemiExpanded M" pitchFamily="2" charset="0"/>
              </a:rPr>
              <a:t>:</a:t>
            </a:r>
            <a:br>
              <a:rPr kumimoji="0" lang="en-US" altLang="en-US" sz="1800" b="0" i="0" u="none" strike="noStrike" cap="none" normalizeH="0" baseline="0" dirty="0">
                <a:ln>
                  <a:noFill/>
                </a:ln>
                <a:solidFill>
                  <a:schemeClr val="tx1"/>
                </a:solidFill>
                <a:effectLst/>
                <a:latin typeface="Nunito Sans 10pt SemiExpanded M" pitchFamily="2" charset="0"/>
              </a:rPr>
            </a:br>
            <a:r>
              <a:rPr kumimoji="0" lang="en-US" altLang="en-US" sz="1800" b="0" i="0" u="none" strike="noStrike" cap="none" normalizeH="0" baseline="0" dirty="0">
                <a:ln>
                  <a:noFill/>
                </a:ln>
                <a:solidFill>
                  <a:schemeClr val="tx1"/>
                </a:solidFill>
                <a:effectLst/>
                <a:latin typeface="Nunito Sans 10pt SemiExpanded M" pitchFamily="2" charset="0"/>
              </a:rPr>
              <a:t>Show how well the model learns to name objects. Going down = getting smarter.</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Nunito Sans 10pt SemiExpanded M" pitchFamily="2"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b="1" dirty="0">
                <a:latin typeface="Nunito Sans 10pt SemiExpanded M" pitchFamily="2" charset="0"/>
              </a:rPr>
              <a:t>T</a:t>
            </a:r>
            <a:r>
              <a:rPr kumimoji="0" lang="en-US" altLang="en-US" sz="1800" b="1" i="0" u="none" strike="noStrike" cap="none" normalizeH="0" baseline="0" dirty="0">
                <a:ln>
                  <a:noFill/>
                </a:ln>
                <a:solidFill>
                  <a:schemeClr val="tx1"/>
                </a:solidFill>
                <a:effectLst/>
                <a:latin typeface="Nunito Sans 10pt SemiExpanded M" pitchFamily="2" charset="0"/>
              </a:rPr>
              <a:t>rain/dfl loss &amp; val/dfl loss</a:t>
            </a:r>
            <a:r>
              <a:rPr kumimoji="0" lang="en-US" altLang="en-US" sz="1800" b="0" i="0" u="none" strike="noStrike" cap="none" normalizeH="0" baseline="0" dirty="0">
                <a:ln>
                  <a:noFill/>
                </a:ln>
                <a:solidFill>
                  <a:schemeClr val="tx1"/>
                </a:solidFill>
                <a:effectLst/>
                <a:latin typeface="Nunito Sans 10pt SemiExpanded M" pitchFamily="2" charset="0"/>
              </a:rPr>
              <a:t>:</a:t>
            </a:r>
            <a:br>
              <a:rPr kumimoji="0" lang="en-US" altLang="en-US" sz="1800" b="0" i="0" u="none" strike="noStrike" cap="none" normalizeH="0" baseline="0" dirty="0">
                <a:ln>
                  <a:noFill/>
                </a:ln>
                <a:solidFill>
                  <a:schemeClr val="tx1"/>
                </a:solidFill>
                <a:effectLst/>
                <a:latin typeface="Nunito Sans 10pt SemiExpanded M" pitchFamily="2" charset="0"/>
              </a:rPr>
            </a:br>
            <a:r>
              <a:rPr kumimoji="0" lang="en-US" altLang="en-US" sz="1800" b="0" i="0" u="none" strike="noStrike" cap="none" normalizeH="0" baseline="0" dirty="0">
                <a:ln>
                  <a:noFill/>
                </a:ln>
                <a:solidFill>
                  <a:schemeClr val="tx1"/>
                </a:solidFill>
                <a:effectLst/>
                <a:latin typeface="Nunito Sans 10pt SemiExpanded M" pitchFamily="2" charset="0"/>
              </a:rPr>
              <a:t>Helps the model draw boxes more exactly. Lower = more accurate boxes.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Nunito Sans 10pt SemiExpanded M" pitchFamily="2"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b="1" dirty="0">
                <a:latin typeface="Nunito Sans 10pt SemiExpanded M" pitchFamily="2" charset="0"/>
              </a:rPr>
              <a:t>M</a:t>
            </a:r>
            <a:r>
              <a:rPr kumimoji="0" lang="en-US" altLang="en-US" sz="1800" b="1" i="0" u="none" strike="noStrike" cap="none" normalizeH="0" baseline="0" dirty="0">
                <a:ln>
                  <a:noFill/>
                </a:ln>
                <a:solidFill>
                  <a:schemeClr val="tx1"/>
                </a:solidFill>
                <a:effectLst/>
                <a:latin typeface="Nunito Sans 10pt SemiExpanded M" pitchFamily="2" charset="0"/>
              </a:rPr>
              <a:t>etrics/precision(B)</a:t>
            </a:r>
            <a:r>
              <a:rPr kumimoji="0" lang="en-US" altLang="en-US" sz="1800" b="0" i="0" u="none" strike="noStrike" cap="none" normalizeH="0" baseline="0" dirty="0">
                <a:ln>
                  <a:noFill/>
                </a:ln>
                <a:solidFill>
                  <a:schemeClr val="tx1"/>
                </a:solidFill>
                <a:effectLst/>
                <a:latin typeface="Nunito Sans 10pt SemiExpanded M" pitchFamily="2" charset="0"/>
              </a:rPr>
              <a:t>:</a:t>
            </a:r>
            <a:br>
              <a:rPr kumimoji="0" lang="en-US" altLang="en-US" sz="1800" b="0" i="0" u="none" strike="noStrike" cap="none" normalizeH="0" baseline="0" dirty="0">
                <a:ln>
                  <a:noFill/>
                </a:ln>
                <a:solidFill>
                  <a:schemeClr val="tx1"/>
                </a:solidFill>
                <a:effectLst/>
                <a:latin typeface="Nunito Sans 10pt SemiExpanded M" pitchFamily="2" charset="0"/>
              </a:rPr>
            </a:br>
            <a:r>
              <a:rPr kumimoji="0" lang="en-US" altLang="en-US" sz="1800" b="0" i="0" u="none" strike="noStrike" cap="none" normalizeH="0" baseline="0" dirty="0">
                <a:ln>
                  <a:noFill/>
                </a:ln>
                <a:solidFill>
                  <a:schemeClr val="tx1"/>
                </a:solidFill>
                <a:effectLst/>
                <a:latin typeface="Nunito Sans 10pt SemiExpanded M" pitchFamily="2" charset="0"/>
              </a:rPr>
              <a:t>Tells how many of the model’s answers are correct. Closer to 1 = less guessing wrong.</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Nunito Sans 10pt SemiExpanded M" pitchFamily="2"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b="1" dirty="0">
                <a:latin typeface="Nunito Sans 10pt SemiExpanded M" pitchFamily="2" charset="0"/>
              </a:rPr>
              <a:t>M</a:t>
            </a:r>
            <a:r>
              <a:rPr kumimoji="0" lang="en-US" altLang="en-US" sz="1800" b="1" i="0" u="none" strike="noStrike" cap="none" normalizeH="0" baseline="0" dirty="0">
                <a:ln>
                  <a:noFill/>
                </a:ln>
                <a:solidFill>
                  <a:schemeClr val="tx1"/>
                </a:solidFill>
                <a:effectLst/>
                <a:latin typeface="Nunito Sans 10pt SemiExpanded M" pitchFamily="2" charset="0"/>
              </a:rPr>
              <a:t>etrics/recall(B)</a:t>
            </a:r>
            <a:r>
              <a:rPr kumimoji="0" lang="en-US" altLang="en-US" sz="1800" b="0" i="0" u="none" strike="noStrike" cap="none" normalizeH="0" baseline="0" dirty="0">
                <a:ln>
                  <a:noFill/>
                </a:ln>
                <a:solidFill>
                  <a:schemeClr val="tx1"/>
                </a:solidFill>
                <a:effectLst/>
                <a:latin typeface="Nunito Sans 10pt SemiExpanded M" pitchFamily="2" charset="0"/>
              </a:rPr>
              <a:t>:</a:t>
            </a:r>
            <a:br>
              <a:rPr kumimoji="0" lang="en-US" altLang="en-US" sz="1800" b="0" i="0" u="none" strike="noStrike" cap="none" normalizeH="0" baseline="0" dirty="0">
                <a:ln>
                  <a:noFill/>
                </a:ln>
                <a:solidFill>
                  <a:schemeClr val="tx1"/>
                </a:solidFill>
                <a:effectLst/>
                <a:latin typeface="Nunito Sans 10pt SemiExpanded M" pitchFamily="2" charset="0"/>
              </a:rPr>
            </a:br>
            <a:r>
              <a:rPr kumimoji="0" lang="en-US" altLang="en-US" sz="1800" b="0" i="0" u="none" strike="noStrike" cap="none" normalizeH="0" baseline="0" dirty="0">
                <a:ln>
                  <a:noFill/>
                </a:ln>
                <a:solidFill>
                  <a:schemeClr val="tx1"/>
                </a:solidFill>
                <a:effectLst/>
                <a:latin typeface="Nunito Sans 10pt SemiExpanded M" pitchFamily="2" charset="0"/>
              </a:rPr>
              <a:t>Tells how many real things (like ball or bat) the model actually finds. Higher = finds more!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Nunito Sans 10pt SemiExpanded M" pitchFamily="2"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b="1" dirty="0">
                <a:latin typeface="Nunito Sans 10pt SemiExpanded M" pitchFamily="2" charset="0"/>
              </a:rPr>
              <a:t>M</a:t>
            </a:r>
            <a:r>
              <a:rPr kumimoji="0" lang="en-US" altLang="en-US" sz="1800" b="1" i="0" u="none" strike="noStrike" cap="none" normalizeH="0" baseline="0" dirty="0">
                <a:ln>
                  <a:noFill/>
                </a:ln>
                <a:solidFill>
                  <a:schemeClr val="tx1"/>
                </a:solidFill>
                <a:effectLst/>
                <a:latin typeface="Nunito Sans 10pt SemiExpanded M" pitchFamily="2" charset="0"/>
              </a:rPr>
              <a:t>etrics/mAP50(B)</a:t>
            </a:r>
            <a:r>
              <a:rPr kumimoji="0" lang="en-US" altLang="en-US" sz="1800" b="0" i="0" u="none" strike="noStrike" cap="none" normalizeH="0" baseline="0" dirty="0">
                <a:ln>
                  <a:noFill/>
                </a:ln>
                <a:solidFill>
                  <a:schemeClr val="tx1"/>
                </a:solidFill>
                <a:effectLst/>
                <a:latin typeface="Nunito Sans 10pt SemiExpanded M" pitchFamily="2" charset="0"/>
              </a:rPr>
              <a:t>:</a:t>
            </a:r>
            <a:br>
              <a:rPr kumimoji="0" lang="en-US" altLang="en-US" sz="1800" b="0" i="0" u="none" strike="noStrike" cap="none" normalizeH="0" baseline="0" dirty="0">
                <a:ln>
                  <a:noFill/>
                </a:ln>
                <a:solidFill>
                  <a:schemeClr val="tx1"/>
                </a:solidFill>
                <a:effectLst/>
                <a:latin typeface="Nunito Sans 10pt SemiExpanded M" pitchFamily="2" charset="0"/>
              </a:rPr>
            </a:br>
            <a:r>
              <a:rPr kumimoji="0" lang="en-US" altLang="en-US" sz="1800" b="0" i="0" u="none" strike="noStrike" cap="none" normalizeH="0" baseline="0" dirty="0">
                <a:ln>
                  <a:noFill/>
                </a:ln>
                <a:solidFill>
                  <a:schemeClr val="tx1"/>
                </a:solidFill>
                <a:effectLst/>
                <a:latin typeface="Nunito Sans 10pt SemiExpanded M" pitchFamily="2" charset="0"/>
              </a:rPr>
              <a:t>Shows how good the model is overall. Closer to 1 = great job!</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Nunito Sans 10pt SemiExpanded M" pitchFamily="2"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b="1" dirty="0">
                <a:latin typeface="Nunito Sans 10pt SemiExpanded M" pitchFamily="2" charset="0"/>
              </a:rPr>
              <a:t>M</a:t>
            </a:r>
            <a:r>
              <a:rPr kumimoji="0" lang="en-US" altLang="en-US" sz="1800" b="1" i="0" u="none" strike="noStrike" cap="none" normalizeH="0" baseline="0" dirty="0">
                <a:ln>
                  <a:noFill/>
                </a:ln>
                <a:solidFill>
                  <a:schemeClr val="tx1"/>
                </a:solidFill>
                <a:effectLst/>
                <a:latin typeface="Nunito Sans 10pt SemiExpanded M" pitchFamily="2" charset="0"/>
              </a:rPr>
              <a:t>etrics/mAP50-95(B)</a:t>
            </a:r>
            <a:r>
              <a:rPr kumimoji="0" lang="en-US" altLang="en-US" sz="1800" b="0" i="0" u="none" strike="noStrike" cap="none" normalizeH="0" baseline="0" dirty="0">
                <a:ln>
                  <a:noFill/>
                </a:ln>
                <a:solidFill>
                  <a:schemeClr val="tx1"/>
                </a:solidFill>
                <a:effectLst/>
                <a:latin typeface="Nunito Sans 10pt SemiExpanded M" pitchFamily="2" charset="0"/>
              </a:rPr>
              <a:t>:</a:t>
            </a:r>
            <a:br>
              <a:rPr kumimoji="0" lang="en-US" altLang="en-US" sz="1800" b="0" i="0" u="none" strike="noStrike" cap="none" normalizeH="0" baseline="0" dirty="0">
                <a:ln>
                  <a:noFill/>
                </a:ln>
                <a:solidFill>
                  <a:schemeClr val="tx1"/>
                </a:solidFill>
                <a:effectLst/>
                <a:latin typeface="Nunito Sans 10pt SemiExpanded M" pitchFamily="2" charset="0"/>
              </a:rPr>
            </a:br>
            <a:r>
              <a:rPr kumimoji="0" lang="en-US" altLang="en-US" sz="1800" b="0" i="0" u="none" strike="noStrike" cap="none" normalizeH="0" baseline="0" dirty="0">
                <a:ln>
                  <a:noFill/>
                </a:ln>
                <a:solidFill>
                  <a:schemeClr val="tx1"/>
                </a:solidFill>
                <a:effectLst/>
                <a:latin typeface="Nunito Sans 10pt SemiExpanded M" pitchFamily="2" charset="0"/>
              </a:rPr>
              <a:t>A harder test of how good the model is. Going up = doing well in all situations.</a:t>
            </a:r>
          </a:p>
        </p:txBody>
      </p:sp>
    </p:spTree>
    <p:extLst>
      <p:ext uri="{BB962C8B-B14F-4D97-AF65-F5344CB8AC3E}">
        <p14:creationId xmlns:p14="http://schemas.microsoft.com/office/powerpoint/2010/main" val="16319983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996C743-113A-052D-496E-C8E0D0937082}"/>
              </a:ext>
            </a:extLst>
          </p:cNvPr>
          <p:cNvSpPr txBox="1"/>
          <p:nvPr/>
        </p:nvSpPr>
        <p:spPr>
          <a:xfrm>
            <a:off x="570271" y="521110"/>
            <a:ext cx="8150942" cy="584775"/>
          </a:xfrm>
          <a:prstGeom prst="rect">
            <a:avLst/>
          </a:prstGeom>
          <a:noFill/>
        </p:spPr>
        <p:txBody>
          <a:bodyPr wrap="square" rtlCol="0">
            <a:spAutoFit/>
          </a:bodyPr>
          <a:lstStyle/>
          <a:p>
            <a:r>
              <a:rPr lang="en-IN" sz="3200" b="1" dirty="0">
                <a:latin typeface="Nunito Sans 10pt SemiExpanded B" pitchFamily="2" charset="0"/>
              </a:rPr>
              <a:t>Inference Output/Working Model : </a:t>
            </a:r>
          </a:p>
        </p:txBody>
      </p:sp>
      <p:pic>
        <p:nvPicPr>
          <p:cNvPr id="3" name="ff">
            <a:hlinkClick r:id="" action="ppaction://media"/>
            <a:extLst>
              <a:ext uri="{FF2B5EF4-FFF2-40B4-BE49-F238E27FC236}">
                <a16:creationId xmlns:a16="http://schemas.microsoft.com/office/drawing/2014/main" id="{E8AB69B9-CD88-4888-772C-9686E63EB0B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68594" y="1241443"/>
            <a:ext cx="10573262" cy="5516545"/>
          </a:xfrm>
          <a:prstGeom prst="rect">
            <a:avLst/>
          </a:prstGeom>
        </p:spPr>
      </p:pic>
    </p:spTree>
    <p:extLst>
      <p:ext uri="{BB962C8B-B14F-4D97-AF65-F5344CB8AC3E}">
        <p14:creationId xmlns:p14="http://schemas.microsoft.com/office/powerpoint/2010/main" val="1602170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9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8E2BCD1-06E6-9909-5EB5-D4C0FE8D4C6E}"/>
              </a:ext>
            </a:extLst>
          </p:cNvPr>
          <p:cNvPicPr>
            <a:picLocks noChangeAspect="1"/>
          </p:cNvPicPr>
          <p:nvPr/>
        </p:nvPicPr>
        <p:blipFill>
          <a:blip r:embed="rId2"/>
          <a:stretch>
            <a:fillRect/>
          </a:stretch>
        </p:blipFill>
        <p:spPr>
          <a:xfrm>
            <a:off x="609599" y="3005709"/>
            <a:ext cx="4935796" cy="3852291"/>
          </a:xfrm>
          <a:prstGeom prst="rect">
            <a:avLst/>
          </a:prstGeom>
        </p:spPr>
      </p:pic>
      <p:sp>
        <p:nvSpPr>
          <p:cNvPr id="7" name="TextBox 6">
            <a:extLst>
              <a:ext uri="{FF2B5EF4-FFF2-40B4-BE49-F238E27FC236}">
                <a16:creationId xmlns:a16="http://schemas.microsoft.com/office/drawing/2014/main" id="{7DFEF073-8A9D-8727-8651-1F94D0DE39B1}"/>
              </a:ext>
            </a:extLst>
          </p:cNvPr>
          <p:cNvSpPr txBox="1"/>
          <p:nvPr/>
        </p:nvSpPr>
        <p:spPr>
          <a:xfrm>
            <a:off x="462116" y="922135"/>
            <a:ext cx="6096000" cy="584775"/>
          </a:xfrm>
          <a:prstGeom prst="rect">
            <a:avLst/>
          </a:prstGeom>
          <a:noFill/>
        </p:spPr>
        <p:txBody>
          <a:bodyPr wrap="square">
            <a:spAutoFit/>
          </a:bodyPr>
          <a:lstStyle/>
          <a:p>
            <a:r>
              <a:rPr lang="en-IN" sz="3200" b="1" dirty="0">
                <a:latin typeface="Nunito Sans 10pt SemiExpanded B" pitchFamily="2" charset="0"/>
              </a:rPr>
              <a:t>Resultant image : </a:t>
            </a:r>
          </a:p>
        </p:txBody>
      </p:sp>
      <p:sp>
        <p:nvSpPr>
          <p:cNvPr id="8" name="TextBox 7">
            <a:extLst>
              <a:ext uri="{FF2B5EF4-FFF2-40B4-BE49-F238E27FC236}">
                <a16:creationId xmlns:a16="http://schemas.microsoft.com/office/drawing/2014/main" id="{CA148051-5500-C4FE-E87C-B3D35765CDB3}"/>
              </a:ext>
            </a:extLst>
          </p:cNvPr>
          <p:cNvSpPr txBox="1"/>
          <p:nvPr/>
        </p:nvSpPr>
        <p:spPr>
          <a:xfrm>
            <a:off x="609600" y="1740310"/>
            <a:ext cx="4935796" cy="1200329"/>
          </a:xfrm>
          <a:prstGeom prst="rect">
            <a:avLst/>
          </a:prstGeom>
          <a:noFill/>
        </p:spPr>
        <p:txBody>
          <a:bodyPr wrap="square" rtlCol="0">
            <a:spAutoFit/>
          </a:bodyPr>
          <a:lstStyle/>
          <a:p>
            <a:r>
              <a:rPr lang="en-IN" dirty="0"/>
              <a:t>The image displayed is the part of real time video footage where model is detecting the labels (bat, balls, wicket and pitchline) and predicting whether player is out or not.</a:t>
            </a:r>
          </a:p>
        </p:txBody>
      </p:sp>
      <p:pic>
        <p:nvPicPr>
          <p:cNvPr id="10" name="Picture 9">
            <a:extLst>
              <a:ext uri="{FF2B5EF4-FFF2-40B4-BE49-F238E27FC236}">
                <a16:creationId xmlns:a16="http://schemas.microsoft.com/office/drawing/2014/main" id="{3FACF410-AF60-BBE1-61B8-4CCA2DEA9D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1303" y="1037303"/>
            <a:ext cx="5820697" cy="5820697"/>
          </a:xfrm>
          <a:prstGeom prst="rect">
            <a:avLst/>
          </a:prstGeom>
        </p:spPr>
      </p:pic>
    </p:spTree>
    <p:extLst>
      <p:ext uri="{BB962C8B-B14F-4D97-AF65-F5344CB8AC3E}">
        <p14:creationId xmlns:p14="http://schemas.microsoft.com/office/powerpoint/2010/main" val="34878801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4BE6D-39AC-DB13-8B6C-08D4FAE3F361}"/>
              </a:ext>
            </a:extLst>
          </p:cNvPr>
          <p:cNvSpPr>
            <a:spLocks noGrp="1"/>
          </p:cNvSpPr>
          <p:nvPr>
            <p:ph type="title"/>
          </p:nvPr>
        </p:nvSpPr>
        <p:spPr>
          <a:xfrm>
            <a:off x="838200" y="365126"/>
            <a:ext cx="10515600" cy="568940"/>
          </a:xfrm>
        </p:spPr>
        <p:txBody>
          <a:bodyPr>
            <a:normAutofit/>
          </a:bodyPr>
          <a:lstStyle/>
          <a:p>
            <a:r>
              <a:rPr lang="en-IN" sz="3200" dirty="0">
                <a:latin typeface="Nunito Sans 10pt SemiExpanded B" pitchFamily="2" charset="0"/>
              </a:rPr>
              <a:t>Model Predicting Run Out</a:t>
            </a:r>
          </a:p>
        </p:txBody>
      </p:sp>
      <p:pic>
        <p:nvPicPr>
          <p:cNvPr id="7" name="Picture 6">
            <a:extLst>
              <a:ext uri="{FF2B5EF4-FFF2-40B4-BE49-F238E27FC236}">
                <a16:creationId xmlns:a16="http://schemas.microsoft.com/office/drawing/2014/main" id="{5D07FD3A-EC44-46AE-1187-64023649B5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5629333"/>
            <a:ext cx="8972550" cy="933450"/>
          </a:xfrm>
          <a:prstGeom prst="rect">
            <a:avLst/>
          </a:prstGeom>
        </p:spPr>
      </p:pic>
      <p:sp>
        <p:nvSpPr>
          <p:cNvPr id="8" name="TextBox 7">
            <a:extLst>
              <a:ext uri="{FF2B5EF4-FFF2-40B4-BE49-F238E27FC236}">
                <a16:creationId xmlns:a16="http://schemas.microsoft.com/office/drawing/2014/main" id="{512BEE42-BF3E-7253-962B-987B05FD3271}"/>
              </a:ext>
            </a:extLst>
          </p:cNvPr>
          <p:cNvSpPr txBox="1"/>
          <p:nvPr/>
        </p:nvSpPr>
        <p:spPr>
          <a:xfrm>
            <a:off x="8239433" y="1396180"/>
            <a:ext cx="2900516" cy="923330"/>
          </a:xfrm>
          <a:prstGeom prst="rect">
            <a:avLst/>
          </a:prstGeom>
          <a:noFill/>
        </p:spPr>
        <p:txBody>
          <a:bodyPr wrap="square" rtlCol="0">
            <a:spAutoFit/>
          </a:bodyPr>
          <a:lstStyle/>
          <a:p>
            <a:r>
              <a:rPr lang="en-US" dirty="0">
                <a:latin typeface="Nunito Sans 10pt SemiExpanded B" pitchFamily="2" charset="0"/>
              </a:rPr>
              <a:t>Model is predicting run out using final code with </a:t>
            </a:r>
            <a:r>
              <a:rPr lang="en-US" dirty="0">
                <a:solidFill>
                  <a:schemeClr val="accent1"/>
                </a:solidFill>
                <a:latin typeface="Nunito Sans 10pt SemiExpanded B" pitchFamily="2" charset="0"/>
              </a:rPr>
              <a:t>gui.py </a:t>
            </a:r>
            <a:r>
              <a:rPr lang="en-US" dirty="0">
                <a:latin typeface="Nunito Sans 10pt SemiExpanded B" pitchFamily="2" charset="0"/>
              </a:rPr>
              <a:t>file</a:t>
            </a:r>
            <a:endParaRPr lang="en-IN" dirty="0">
              <a:latin typeface="Nunito Sans 10pt SemiExpanded B" pitchFamily="2" charset="0"/>
            </a:endParaRPr>
          </a:p>
        </p:txBody>
      </p:sp>
      <p:sp>
        <p:nvSpPr>
          <p:cNvPr id="9" name="Arrow: Curved Right 8">
            <a:extLst>
              <a:ext uri="{FF2B5EF4-FFF2-40B4-BE49-F238E27FC236}">
                <a16:creationId xmlns:a16="http://schemas.microsoft.com/office/drawing/2014/main" id="{636050F1-2917-B168-1434-6CAFBE6C3E6C}"/>
              </a:ext>
            </a:extLst>
          </p:cNvPr>
          <p:cNvSpPr/>
          <p:nvPr/>
        </p:nvSpPr>
        <p:spPr>
          <a:xfrm rot="16845975">
            <a:off x="7402481" y="1758716"/>
            <a:ext cx="1329136" cy="2199458"/>
          </a:xfrm>
          <a:prstGeom prst="curv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pic>
        <p:nvPicPr>
          <p:cNvPr id="12" name="Content Placeholder 4">
            <a:extLst>
              <a:ext uri="{FF2B5EF4-FFF2-40B4-BE49-F238E27FC236}">
                <a16:creationId xmlns:a16="http://schemas.microsoft.com/office/drawing/2014/main" id="{A7FE52B5-CD4F-2F6F-D83A-2B0E5407727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1106030"/>
            <a:ext cx="7056464" cy="4351338"/>
          </a:xfrm>
        </p:spPr>
      </p:pic>
      <p:sp>
        <p:nvSpPr>
          <p:cNvPr id="13" name="TextBox 12">
            <a:extLst>
              <a:ext uri="{FF2B5EF4-FFF2-40B4-BE49-F238E27FC236}">
                <a16:creationId xmlns:a16="http://schemas.microsoft.com/office/drawing/2014/main" id="{C922A6A3-C961-0856-740A-AA1B316E6F4A}"/>
              </a:ext>
            </a:extLst>
          </p:cNvPr>
          <p:cNvSpPr txBox="1"/>
          <p:nvPr/>
        </p:nvSpPr>
        <p:spPr>
          <a:xfrm>
            <a:off x="8239433" y="4243889"/>
            <a:ext cx="3195483" cy="1200329"/>
          </a:xfrm>
          <a:prstGeom prst="rect">
            <a:avLst/>
          </a:prstGeom>
          <a:noFill/>
        </p:spPr>
        <p:txBody>
          <a:bodyPr wrap="square" rtlCol="0">
            <a:spAutoFit/>
          </a:bodyPr>
          <a:lstStyle/>
          <a:p>
            <a:r>
              <a:rPr lang="en-IN" dirty="0">
                <a:latin typeface="Nunito Sans 10pt SemiExpanded B" pitchFamily="2" charset="0"/>
              </a:rPr>
              <a:t>Giving run out decision with label, distance and time to take to decide run out. </a:t>
            </a:r>
          </a:p>
        </p:txBody>
      </p:sp>
      <p:sp>
        <p:nvSpPr>
          <p:cNvPr id="14" name="Arrow: Bent-Up 13">
            <a:extLst>
              <a:ext uri="{FF2B5EF4-FFF2-40B4-BE49-F238E27FC236}">
                <a16:creationId xmlns:a16="http://schemas.microsoft.com/office/drawing/2014/main" id="{32D7B815-7830-3F91-43DE-BDE2EFC137A3}"/>
              </a:ext>
            </a:extLst>
          </p:cNvPr>
          <p:cNvSpPr/>
          <p:nvPr/>
        </p:nvSpPr>
        <p:spPr>
          <a:xfrm>
            <a:off x="9810750" y="5162608"/>
            <a:ext cx="663349" cy="933450"/>
          </a:xfrm>
          <a:prstGeom prst="ben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113275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7D1E0528-A7A6-FCEF-E4E8-CF804E93621E}"/>
              </a:ext>
            </a:extLst>
          </p:cNvPr>
          <p:cNvSpPr/>
          <p:nvPr/>
        </p:nvSpPr>
        <p:spPr>
          <a:xfrm>
            <a:off x="548043" y="852649"/>
            <a:ext cx="5670590" cy="708779"/>
          </a:xfrm>
          <a:prstGeom prst="rect">
            <a:avLst/>
          </a:prstGeom>
          <a:noFill/>
          <a:ln/>
        </p:spPr>
        <p:txBody>
          <a:bodyPr wrap="none" lIns="0" tIns="0" rIns="0" bIns="0" rtlCol="0" anchor="t"/>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indent="0">
              <a:lnSpc>
                <a:spcPts val="5550"/>
              </a:lnSpc>
              <a:buNone/>
            </a:pPr>
            <a:r>
              <a:rPr lang="en-US" sz="3200" dirty="0">
                <a:solidFill>
                  <a:srgbClr val="1B1B27"/>
                </a:solidFill>
                <a:latin typeface="Nunito Sans 10pt SemiExpanded B" pitchFamily="2" charset="0"/>
                <a:ea typeface="Raleway" pitchFamily="34" charset="-122"/>
                <a:cs typeface="Leelawadee UI Semilight" panose="020B0402040204020203" pitchFamily="34" charset="-34"/>
              </a:rPr>
              <a:t>Benefits :</a:t>
            </a:r>
            <a:endParaRPr lang="en-US" sz="3200" dirty="0">
              <a:latin typeface="Nunito Sans 10pt SemiExpanded B" pitchFamily="2" charset="0"/>
              <a:cs typeface="Leelawadee UI Semilight" panose="020B0402040204020203" pitchFamily="34" charset="-34"/>
            </a:endParaRPr>
          </a:p>
        </p:txBody>
      </p:sp>
      <p:graphicFrame>
        <p:nvGraphicFramePr>
          <p:cNvPr id="14" name="Diagram 13">
            <a:extLst>
              <a:ext uri="{FF2B5EF4-FFF2-40B4-BE49-F238E27FC236}">
                <a16:creationId xmlns:a16="http://schemas.microsoft.com/office/drawing/2014/main" id="{79D51E14-81B1-7007-23B2-6E9E6611FB0E}"/>
              </a:ext>
            </a:extLst>
          </p:cNvPr>
          <p:cNvGraphicFramePr/>
          <p:nvPr>
            <p:extLst>
              <p:ext uri="{D42A27DB-BD31-4B8C-83A1-F6EECF244321}">
                <p14:modId xmlns:p14="http://schemas.microsoft.com/office/powerpoint/2010/main" val="377032109"/>
              </p:ext>
            </p:extLst>
          </p:nvPr>
        </p:nvGraphicFramePr>
        <p:xfrm>
          <a:off x="3383338" y="120703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346158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12CF926F-4705-FF38-6201-762D4E0EC3E2}"/>
              </a:ext>
            </a:extLst>
          </p:cNvPr>
          <p:cNvSpPr/>
          <p:nvPr/>
        </p:nvSpPr>
        <p:spPr>
          <a:xfrm>
            <a:off x="233874" y="912246"/>
            <a:ext cx="5670590" cy="708779"/>
          </a:xfrm>
          <a:prstGeom prst="rect">
            <a:avLst/>
          </a:prstGeom>
          <a:noFill/>
          <a:ln/>
        </p:spPr>
        <p:txBody>
          <a:bodyPr wrap="none" lIns="0" tIns="0" rIns="0" bIns="0" rtlCol="0" anchor="t"/>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indent="0">
              <a:lnSpc>
                <a:spcPts val="5550"/>
              </a:lnSpc>
              <a:buNone/>
            </a:pPr>
            <a:r>
              <a:rPr lang="en-US" sz="3200" b="1" dirty="0">
                <a:solidFill>
                  <a:srgbClr val="1B1B27"/>
                </a:solidFill>
                <a:latin typeface="Nunito Sans 10pt SemiExpanded B" pitchFamily="2" charset="0"/>
                <a:ea typeface="Raleway" pitchFamily="34" charset="-122"/>
                <a:cs typeface="Raleway" pitchFamily="34" charset="-120"/>
              </a:rPr>
              <a:t>Problem :</a:t>
            </a:r>
            <a:endParaRPr lang="en-US" sz="3200" b="1" dirty="0">
              <a:latin typeface="Nunito Sans 10pt SemiExpanded B" pitchFamily="2" charset="0"/>
            </a:endParaRPr>
          </a:p>
        </p:txBody>
      </p:sp>
      <p:graphicFrame>
        <p:nvGraphicFramePr>
          <p:cNvPr id="17" name="Diagram 16">
            <a:extLst>
              <a:ext uri="{FF2B5EF4-FFF2-40B4-BE49-F238E27FC236}">
                <a16:creationId xmlns:a16="http://schemas.microsoft.com/office/drawing/2014/main" id="{568165F7-E94F-22EB-7D12-C0AAE725632F}"/>
              </a:ext>
            </a:extLst>
          </p:cNvPr>
          <p:cNvGraphicFramePr/>
          <p:nvPr>
            <p:extLst>
              <p:ext uri="{D42A27DB-BD31-4B8C-83A1-F6EECF244321}">
                <p14:modId xmlns:p14="http://schemas.microsoft.com/office/powerpoint/2010/main" val="3301122211"/>
              </p:ext>
            </p:extLst>
          </p:nvPr>
        </p:nvGraphicFramePr>
        <p:xfrm>
          <a:off x="2772697" y="825910"/>
          <a:ext cx="9419303" cy="59037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9653734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AsOne/>
      </p:bldGraphic>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6E0B7E82-0F00-F123-C4AB-AFD663CB20C1}"/>
              </a:ext>
            </a:extLst>
          </p:cNvPr>
          <p:cNvSpPr txBox="1"/>
          <p:nvPr/>
        </p:nvSpPr>
        <p:spPr>
          <a:xfrm>
            <a:off x="308517" y="967171"/>
            <a:ext cx="9077092" cy="58477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sz="3200" b="1" dirty="0">
                <a:latin typeface="Nunito Sans 10pt SemiExpanded B" pitchFamily="2" charset="0"/>
              </a:rPr>
              <a:t>Limitations :</a:t>
            </a:r>
          </a:p>
        </p:txBody>
      </p:sp>
      <p:sp>
        <p:nvSpPr>
          <p:cNvPr id="5" name="TextBox 2">
            <a:extLst>
              <a:ext uri="{FF2B5EF4-FFF2-40B4-BE49-F238E27FC236}">
                <a16:creationId xmlns:a16="http://schemas.microsoft.com/office/drawing/2014/main" id="{7F64F487-E90C-C86F-0289-B8EF3BCD1B90}"/>
              </a:ext>
            </a:extLst>
          </p:cNvPr>
          <p:cNvSpPr txBox="1"/>
          <p:nvPr/>
        </p:nvSpPr>
        <p:spPr>
          <a:xfrm>
            <a:off x="431180" y="1725454"/>
            <a:ext cx="9946888" cy="92333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en-US" dirty="0">
                <a:latin typeface="Nunito Sans 10pt SemiExpanded M" pitchFamily="2" charset="0"/>
              </a:rPr>
              <a:t>The automated run-out detection system improves accuracy but faces challenges like motion blur, dataset dependency, hardware needs, environmental factors, and complex rule interpretations, requiring human oversight in critical cases</a:t>
            </a:r>
            <a:endParaRPr lang="en-IN" dirty="0">
              <a:latin typeface="Nunito Sans 10pt SemiExpanded M" pitchFamily="2" charset="0"/>
            </a:endParaRPr>
          </a:p>
        </p:txBody>
      </p:sp>
      <p:sp>
        <p:nvSpPr>
          <p:cNvPr id="6" name="TextBox 1">
            <a:extLst>
              <a:ext uri="{FF2B5EF4-FFF2-40B4-BE49-F238E27FC236}">
                <a16:creationId xmlns:a16="http://schemas.microsoft.com/office/drawing/2014/main" id="{FF46452C-021E-223B-C27A-D40F4DABFE85}"/>
              </a:ext>
            </a:extLst>
          </p:cNvPr>
          <p:cNvSpPr txBox="1"/>
          <p:nvPr/>
        </p:nvSpPr>
        <p:spPr>
          <a:xfrm>
            <a:off x="308517" y="3429000"/>
            <a:ext cx="11574966" cy="196977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3200" b="1" dirty="0">
                <a:latin typeface="Nunito Sans 10pt SemiExpanded B" pitchFamily="2" charset="0"/>
              </a:rPr>
              <a:t>Future Scope :</a:t>
            </a:r>
          </a:p>
          <a:p>
            <a:endParaRPr lang="en-US" b="1" dirty="0">
              <a:latin typeface="Nunito Sans 10pt SemiExpanded M" pitchFamily="2" charset="0"/>
            </a:endParaRPr>
          </a:p>
          <a:p>
            <a:pPr algn="just"/>
            <a:r>
              <a:rPr lang="en-US" dirty="0">
                <a:latin typeface="Nunito Sans 10pt SemiExpanded M" pitchFamily="2" charset="0"/>
              </a:rPr>
              <a:t>The system can expand to automate </a:t>
            </a:r>
            <a:r>
              <a:rPr lang="en-US" b="1" dirty="0">
                <a:latin typeface="Nunito Sans 10pt SemiExpanded M" pitchFamily="2" charset="0"/>
              </a:rPr>
              <a:t>stumpings, LBW, and boundary calls</a:t>
            </a:r>
            <a:r>
              <a:rPr lang="en-US" dirty="0">
                <a:latin typeface="Nunito Sans 10pt SemiExpanded M" pitchFamily="2" charset="0"/>
              </a:rPr>
              <a:t>, integrate</a:t>
            </a:r>
          </a:p>
          <a:p>
            <a:pPr algn="just"/>
            <a:r>
              <a:rPr lang="en-US" dirty="0">
                <a:latin typeface="Nunito Sans 10pt SemiExpanded M" pitchFamily="2" charset="0"/>
              </a:rPr>
              <a:t>with </a:t>
            </a:r>
            <a:r>
              <a:rPr lang="en-US" b="1" dirty="0">
                <a:latin typeface="Nunito Sans 10pt SemiExpanded M" pitchFamily="2" charset="0"/>
              </a:rPr>
              <a:t>Hawk-Eye and UltraEdge</a:t>
            </a:r>
            <a:r>
              <a:rPr lang="en-US" dirty="0">
                <a:latin typeface="Nunito Sans 10pt SemiExpanded M" pitchFamily="2" charset="0"/>
              </a:rPr>
              <a:t>, enable </a:t>
            </a:r>
            <a:r>
              <a:rPr lang="en-US" b="1" dirty="0">
                <a:latin typeface="Nunito Sans 10pt SemiExpanded M" pitchFamily="2" charset="0"/>
              </a:rPr>
              <a:t>real-time deployment in live matches</a:t>
            </a:r>
            <a:r>
              <a:rPr lang="en-US" dirty="0">
                <a:latin typeface="Nunito Sans 10pt SemiExpanded M" pitchFamily="2" charset="0"/>
              </a:rPr>
              <a:t>, and</a:t>
            </a:r>
          </a:p>
          <a:p>
            <a:pPr algn="just"/>
            <a:r>
              <a:rPr lang="en-US" dirty="0">
                <a:latin typeface="Nunito Sans 10pt SemiExpanded M" pitchFamily="2" charset="0"/>
              </a:rPr>
              <a:t> leverage </a:t>
            </a:r>
            <a:r>
              <a:rPr lang="en-US" b="1" dirty="0">
                <a:latin typeface="Nunito Sans 10pt SemiExpanded M" pitchFamily="2" charset="0"/>
              </a:rPr>
              <a:t>advanced AI models</a:t>
            </a:r>
            <a:r>
              <a:rPr lang="en-US" dirty="0">
                <a:latin typeface="Nunito Sans 10pt SemiExpanded M" pitchFamily="2" charset="0"/>
              </a:rPr>
              <a:t> for improved accuracy. </a:t>
            </a:r>
          </a:p>
          <a:p>
            <a:endParaRPr lang="en-IN" dirty="0">
              <a:latin typeface="Nunito Sans 10pt SemiExpanded M" pitchFamily="2" charset="0"/>
            </a:endParaRPr>
          </a:p>
        </p:txBody>
      </p:sp>
    </p:spTree>
    <p:extLst>
      <p:ext uri="{BB962C8B-B14F-4D97-AF65-F5344CB8AC3E}">
        <p14:creationId xmlns:p14="http://schemas.microsoft.com/office/powerpoint/2010/main" val="19119691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06EA0406-E375-2553-18C6-EEB2E3B52F83}"/>
              </a:ext>
            </a:extLst>
          </p:cNvPr>
          <p:cNvSpPr txBox="1"/>
          <p:nvPr/>
        </p:nvSpPr>
        <p:spPr>
          <a:xfrm>
            <a:off x="468291" y="1323284"/>
            <a:ext cx="9590050" cy="120032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en-US" dirty="0">
                <a:latin typeface="Nunito Sans 10pt SemiExpanded M" pitchFamily="2" charset="0"/>
              </a:rPr>
              <a:t>The automated run-out detection system enhances accuracy, reduces human error, minimizes decision delays, and ensures fair play, making cricket officiating more efficient and reliable with the potential for future advancements. </a:t>
            </a:r>
            <a:endParaRPr lang="en-IN" dirty="0">
              <a:latin typeface="Nunito Sans 10pt SemiExpanded M" pitchFamily="2" charset="0"/>
            </a:endParaRPr>
          </a:p>
        </p:txBody>
      </p:sp>
      <p:sp>
        <p:nvSpPr>
          <p:cNvPr id="5" name="TextBox 2">
            <a:extLst>
              <a:ext uri="{FF2B5EF4-FFF2-40B4-BE49-F238E27FC236}">
                <a16:creationId xmlns:a16="http://schemas.microsoft.com/office/drawing/2014/main" id="{5A6320E8-94CF-C0B1-971D-38B9E6E5E565}"/>
              </a:ext>
            </a:extLst>
          </p:cNvPr>
          <p:cNvSpPr txBox="1"/>
          <p:nvPr/>
        </p:nvSpPr>
        <p:spPr>
          <a:xfrm>
            <a:off x="468291" y="738509"/>
            <a:ext cx="4627757" cy="58477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sz="3200" b="1" dirty="0">
                <a:latin typeface="Nunito Sans 10pt SemiExpanded B" pitchFamily="2" charset="0"/>
              </a:rPr>
              <a:t>Conclusion :</a:t>
            </a:r>
          </a:p>
        </p:txBody>
      </p:sp>
      <p:sp>
        <p:nvSpPr>
          <p:cNvPr id="6" name="TextBox 1">
            <a:extLst>
              <a:ext uri="{FF2B5EF4-FFF2-40B4-BE49-F238E27FC236}">
                <a16:creationId xmlns:a16="http://schemas.microsoft.com/office/drawing/2014/main" id="{547648E6-D8CA-CD60-2689-4E319305DFAC}"/>
              </a:ext>
            </a:extLst>
          </p:cNvPr>
          <p:cNvSpPr txBox="1"/>
          <p:nvPr/>
        </p:nvSpPr>
        <p:spPr>
          <a:xfrm>
            <a:off x="468291" y="2627800"/>
            <a:ext cx="3624146" cy="58477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sz="3200" b="1" dirty="0">
                <a:latin typeface="Nunito Sans 10pt SemiExpanded B" pitchFamily="2" charset="0"/>
              </a:rPr>
              <a:t>References :</a:t>
            </a:r>
          </a:p>
        </p:txBody>
      </p:sp>
      <p:sp>
        <p:nvSpPr>
          <p:cNvPr id="7" name="TextBox 2">
            <a:extLst>
              <a:ext uri="{FF2B5EF4-FFF2-40B4-BE49-F238E27FC236}">
                <a16:creationId xmlns:a16="http://schemas.microsoft.com/office/drawing/2014/main" id="{1FB4CA67-1354-B9AF-B380-045EECB5C935}"/>
              </a:ext>
            </a:extLst>
          </p:cNvPr>
          <p:cNvSpPr txBox="1"/>
          <p:nvPr/>
        </p:nvSpPr>
        <p:spPr>
          <a:xfrm>
            <a:off x="468291" y="3139210"/>
            <a:ext cx="9010186" cy="36933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dirty="0">
                <a:latin typeface="Nunito Sans 10pt SemiExpanded M" pitchFamily="2" charset="0"/>
              </a:rPr>
              <a:t>1 .Collecting videos from online sources</a:t>
            </a:r>
          </a:p>
        </p:txBody>
      </p:sp>
      <p:sp>
        <p:nvSpPr>
          <p:cNvPr id="8" name="TextBox 3">
            <a:extLst>
              <a:ext uri="{FF2B5EF4-FFF2-40B4-BE49-F238E27FC236}">
                <a16:creationId xmlns:a16="http://schemas.microsoft.com/office/drawing/2014/main" id="{9995EE99-C31F-F2F0-38F5-66484EDAFD21}"/>
              </a:ext>
            </a:extLst>
          </p:cNvPr>
          <p:cNvSpPr txBox="1"/>
          <p:nvPr/>
        </p:nvSpPr>
        <p:spPr>
          <a:xfrm>
            <a:off x="468291" y="4110775"/>
            <a:ext cx="10132202" cy="2677656"/>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en-IN" sz="1400" dirty="0">
                <a:latin typeface="Nunito Sans 10pt SemiExpanded M" pitchFamily="2" charset="0"/>
              </a:rPr>
              <a:t>Automated Third Umpire Decision Making in Cricket Using Machine Learning TechniquesGanesh Neelakanta Iyer, Member IEEE, Bala Vignesh S, Bommidi Sohan, Dharmesh R, Vishal Raman Department of Computer Science and EngineeringAmrita School of Engineering, Coimbatore, Amrita Vishwa Vidyapeetham, India</a:t>
            </a:r>
          </a:p>
          <a:p>
            <a:endParaRPr lang="en-IN" sz="1400" dirty="0">
              <a:latin typeface="Nunito Sans 10pt SemiExpanded M" pitchFamily="2" charset="0"/>
            </a:endParaRPr>
          </a:p>
          <a:p>
            <a:pPr algn="just"/>
            <a:r>
              <a:rPr lang="en-IN" sz="1400" dirty="0">
                <a:latin typeface="Nunito Sans 10pt SemiExpanded M" pitchFamily="2" charset="0"/>
              </a:rPr>
              <a:t>Automating Runout Decisions In Cricket Using Image Processing Sabarish B A 1, Sheethal Mohan2, D P MamthaShri3 ,Rishikesh C Ajit4, A VR Arun51Assistant Professor Department of Computer Science and Engineering, Amrita School of Engineering, Amrita Vishwa Vidyapeetham (University), Coimbatore - 641 112.{2,3,4,5}Final year B.Tech,Computer Science and Engineering Student Amrita School of Engineering, Amrita Vishwa Vidyapeetham (University), Coimbatore - 641 112.1sabarishpm@gmail.com, 2sheethalmohan93@gmail.com, 3shri.mamtha@gmail.com 4rishikesh.ajit@yahoo.in, 5avrarun2511@gmail.com</a:t>
            </a:r>
          </a:p>
        </p:txBody>
      </p:sp>
      <p:sp>
        <p:nvSpPr>
          <p:cNvPr id="9" name="TextBox 4">
            <a:extLst>
              <a:ext uri="{FF2B5EF4-FFF2-40B4-BE49-F238E27FC236}">
                <a16:creationId xmlns:a16="http://schemas.microsoft.com/office/drawing/2014/main" id="{F15D82E8-26A0-F920-0DE4-2B30E7F6DB8D}"/>
              </a:ext>
            </a:extLst>
          </p:cNvPr>
          <p:cNvSpPr txBox="1"/>
          <p:nvPr/>
        </p:nvSpPr>
        <p:spPr>
          <a:xfrm>
            <a:off x="468291" y="3524591"/>
            <a:ext cx="9010186" cy="36933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dirty="0">
                <a:latin typeface="Nunito Sans 10pt SemiExpanded M" pitchFamily="2" charset="0"/>
              </a:rPr>
              <a:t>2. Research paper of the designated persons</a:t>
            </a:r>
          </a:p>
        </p:txBody>
      </p:sp>
    </p:spTree>
    <p:extLst>
      <p:ext uri="{BB962C8B-B14F-4D97-AF65-F5344CB8AC3E}">
        <p14:creationId xmlns:p14="http://schemas.microsoft.com/office/powerpoint/2010/main" val="18994010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9FFB85C-4C60-899A-AC94-9721287BCC2E}"/>
              </a:ext>
            </a:extLst>
          </p:cNvPr>
          <p:cNvSpPr txBox="1"/>
          <p:nvPr/>
        </p:nvSpPr>
        <p:spPr>
          <a:xfrm>
            <a:off x="3441290" y="2369573"/>
            <a:ext cx="6331975" cy="1200329"/>
          </a:xfrm>
          <a:prstGeom prst="rect">
            <a:avLst/>
          </a:prstGeom>
          <a:noFill/>
        </p:spPr>
        <p:txBody>
          <a:bodyPr wrap="square" rtlCol="0">
            <a:spAutoFit/>
          </a:bodyPr>
          <a:lstStyle/>
          <a:p>
            <a:r>
              <a:rPr lang="en-IN" sz="7200" dirty="0">
                <a:latin typeface="Nunito Sans 10pt SemiExpanded B" pitchFamily="2" charset="0"/>
              </a:rPr>
              <a:t>Thank You !!</a:t>
            </a:r>
          </a:p>
        </p:txBody>
      </p:sp>
    </p:spTree>
    <p:extLst>
      <p:ext uri="{BB962C8B-B14F-4D97-AF65-F5344CB8AC3E}">
        <p14:creationId xmlns:p14="http://schemas.microsoft.com/office/powerpoint/2010/main" val="25431030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1326E1A8-19F9-69A4-49A8-902E7F0D0CEA}"/>
              </a:ext>
            </a:extLst>
          </p:cNvPr>
          <p:cNvSpPr txBox="1"/>
          <p:nvPr/>
        </p:nvSpPr>
        <p:spPr>
          <a:xfrm>
            <a:off x="438974" y="1128591"/>
            <a:ext cx="6453437" cy="58477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sz="3200" b="1" dirty="0">
                <a:latin typeface="Nunito Sans 10pt SemiExpanded B" pitchFamily="2" charset="0"/>
              </a:rPr>
              <a:t>Why</a:t>
            </a:r>
            <a:r>
              <a:rPr lang="en-IN" sz="2800" b="1" dirty="0">
                <a:latin typeface="Nunito Sans 10pt SemiExpanded B" pitchFamily="2" charset="0"/>
              </a:rPr>
              <a:t> ML Model Needed ?</a:t>
            </a:r>
          </a:p>
        </p:txBody>
      </p:sp>
      <p:graphicFrame>
        <p:nvGraphicFramePr>
          <p:cNvPr id="10" name="Diagram 9">
            <a:extLst>
              <a:ext uri="{FF2B5EF4-FFF2-40B4-BE49-F238E27FC236}">
                <a16:creationId xmlns:a16="http://schemas.microsoft.com/office/drawing/2014/main" id="{2A0B4108-FB89-EAB2-A7D2-6593C4D9DC56}"/>
              </a:ext>
            </a:extLst>
          </p:cNvPr>
          <p:cNvGraphicFramePr/>
          <p:nvPr>
            <p:extLst>
              <p:ext uri="{D42A27DB-BD31-4B8C-83A1-F6EECF244321}">
                <p14:modId xmlns:p14="http://schemas.microsoft.com/office/powerpoint/2010/main" val="3105933235"/>
              </p:ext>
            </p:extLst>
          </p:nvPr>
        </p:nvGraphicFramePr>
        <p:xfrm>
          <a:off x="3665693" y="1868129"/>
          <a:ext cx="6584335" cy="45867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3221228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0A749-DF75-E746-A0E1-E485544FC89D}"/>
              </a:ext>
            </a:extLst>
          </p:cNvPr>
          <p:cNvSpPr>
            <a:spLocks noGrp="1"/>
          </p:cNvSpPr>
          <p:nvPr>
            <p:ph type="title"/>
          </p:nvPr>
        </p:nvSpPr>
        <p:spPr>
          <a:xfrm>
            <a:off x="749709" y="1171369"/>
            <a:ext cx="5257800" cy="519779"/>
          </a:xfrm>
        </p:spPr>
        <p:txBody>
          <a:bodyPr>
            <a:noAutofit/>
          </a:bodyPr>
          <a:lstStyle/>
          <a:p>
            <a:r>
              <a:rPr lang="en-IN" sz="3200" b="1" dirty="0">
                <a:latin typeface="Nunito Sans 10pt SemiExpanded M" pitchFamily="2" charset="0"/>
              </a:rPr>
              <a:t>Our Objective :</a:t>
            </a:r>
          </a:p>
        </p:txBody>
      </p:sp>
      <p:sp>
        <p:nvSpPr>
          <p:cNvPr id="10" name="Rectangle 5">
            <a:extLst>
              <a:ext uri="{FF2B5EF4-FFF2-40B4-BE49-F238E27FC236}">
                <a16:creationId xmlns:a16="http://schemas.microsoft.com/office/drawing/2014/main" id="{48577341-B2F8-90C2-4C90-1CC2BA9EC26A}"/>
              </a:ext>
            </a:extLst>
          </p:cNvPr>
          <p:cNvSpPr>
            <a:spLocks noChangeArrowheads="1"/>
          </p:cNvSpPr>
          <p:nvPr/>
        </p:nvSpPr>
        <p:spPr bwMode="auto">
          <a:xfrm>
            <a:off x="749709" y="2090171"/>
            <a:ext cx="6680034"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Nunito Sans 10pt SemiExpanded M" pitchFamily="2" charset="0"/>
              </a:rPr>
              <a:t>Design a </a:t>
            </a:r>
            <a:r>
              <a:rPr kumimoji="0" lang="en-US" altLang="en-US" sz="1800" b="1" i="0" u="none" strike="noStrike" cap="none" normalizeH="0" baseline="0" dirty="0">
                <a:ln>
                  <a:noFill/>
                </a:ln>
                <a:solidFill>
                  <a:schemeClr val="tx1"/>
                </a:solidFill>
                <a:effectLst/>
                <a:latin typeface="Nunito Sans 10pt SemiExpanded M" pitchFamily="2" charset="0"/>
              </a:rPr>
              <a:t>machine learning model</a:t>
            </a:r>
            <a:r>
              <a:rPr kumimoji="0" lang="en-US" altLang="en-US" sz="1800" b="0" i="0" u="none" strike="noStrike" cap="none" normalizeH="0" baseline="0" dirty="0">
                <a:ln>
                  <a:noFill/>
                </a:ln>
                <a:solidFill>
                  <a:schemeClr val="tx1"/>
                </a:solidFill>
                <a:effectLst/>
                <a:latin typeface="Nunito Sans 10pt SemiExpanded M" pitchFamily="2" charset="0"/>
              </a:rPr>
              <a:t> to detect </a:t>
            </a:r>
            <a:r>
              <a:rPr kumimoji="0" lang="en-US" altLang="en-US" sz="1800" b="1" i="0" u="none" strike="noStrike" cap="none" normalizeH="0" baseline="0" dirty="0">
                <a:ln>
                  <a:noFill/>
                </a:ln>
                <a:solidFill>
                  <a:schemeClr val="tx1"/>
                </a:solidFill>
                <a:effectLst/>
                <a:latin typeface="Nunito Sans 10pt SemiExpanded M" pitchFamily="2" charset="0"/>
              </a:rPr>
              <a:t>run-outs</a:t>
            </a:r>
            <a:r>
              <a:rPr kumimoji="0" lang="en-US" altLang="en-US" sz="1800" b="0" i="0" u="none" strike="noStrike" cap="none" normalizeH="0" baseline="0" dirty="0">
                <a:ln>
                  <a:noFill/>
                </a:ln>
                <a:solidFill>
                  <a:schemeClr val="tx1"/>
                </a:solidFill>
                <a:effectLst/>
                <a:latin typeface="Nunito Sans 10pt SemiExpanded M" pitchFamily="2"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Nunito Sans 10pt SemiExpanded M" pitchFamily="2" charset="0"/>
              </a:rPr>
              <a:t>Eliminate the chance of </a:t>
            </a:r>
            <a:r>
              <a:rPr kumimoji="0" lang="en-US" altLang="en-US" sz="1800" b="1" i="0" u="none" strike="noStrike" cap="none" normalizeH="0" baseline="0" dirty="0">
                <a:ln>
                  <a:noFill/>
                </a:ln>
                <a:solidFill>
                  <a:schemeClr val="tx1"/>
                </a:solidFill>
                <a:effectLst/>
                <a:latin typeface="Nunito Sans 10pt SemiExpanded M" pitchFamily="2" charset="0"/>
              </a:rPr>
              <a:t>human error</a:t>
            </a:r>
            <a:r>
              <a:rPr kumimoji="0" lang="en-US" altLang="en-US" sz="1800" b="0" i="0" u="none" strike="noStrike" cap="none" normalizeH="0" baseline="0" dirty="0">
                <a:ln>
                  <a:noFill/>
                </a:ln>
                <a:solidFill>
                  <a:schemeClr val="tx1"/>
                </a:solidFill>
                <a:effectLst/>
                <a:latin typeface="Nunito Sans 10pt SemiExpanded M" pitchFamily="2" charset="0"/>
              </a:rPr>
              <a:t>.</a:t>
            </a:r>
          </a:p>
          <a:p>
            <a:pPr eaLnBrk="0" fontAlgn="base" hangingPunct="0">
              <a:spcBef>
                <a:spcPct val="0"/>
              </a:spcBef>
              <a:spcAft>
                <a:spcPct val="0"/>
              </a:spcAft>
              <a:buFontTx/>
              <a:buChar char="•"/>
            </a:pPr>
            <a:r>
              <a:rPr kumimoji="0" lang="en-US" altLang="en-US" sz="1800" b="1" i="0" u="none" strike="noStrike" cap="none" normalizeH="0" baseline="0" dirty="0">
                <a:ln>
                  <a:noFill/>
                </a:ln>
                <a:solidFill>
                  <a:schemeClr val="tx1"/>
                </a:solidFill>
                <a:effectLst/>
                <a:latin typeface="Nunito Sans 10pt SemiExpanded M" pitchFamily="2" charset="0"/>
              </a:rPr>
              <a:t>Improve accuracy</a:t>
            </a:r>
            <a:r>
              <a:rPr kumimoji="0" lang="en-US" altLang="en-US" sz="1800" b="0" i="0" u="none" strike="noStrike" cap="none" normalizeH="0" baseline="0" dirty="0">
                <a:ln>
                  <a:noFill/>
                </a:ln>
                <a:solidFill>
                  <a:schemeClr val="tx1"/>
                </a:solidFill>
                <a:effectLst/>
                <a:latin typeface="Nunito Sans 10pt SemiExpanded M" pitchFamily="2" charset="0"/>
              </a:rPr>
              <a:t> and </a:t>
            </a:r>
            <a:r>
              <a:rPr kumimoji="0" lang="en-US" altLang="en-US" sz="1800" b="1" i="0" u="none" strike="noStrike" cap="none" normalizeH="0" baseline="0" dirty="0">
                <a:ln>
                  <a:noFill/>
                </a:ln>
                <a:solidFill>
                  <a:schemeClr val="tx1"/>
                </a:solidFill>
                <a:effectLst/>
                <a:latin typeface="Nunito Sans 10pt SemiExpanded M" pitchFamily="2" charset="0"/>
              </a:rPr>
              <a:t>reduce decision-making time</a:t>
            </a:r>
            <a:r>
              <a:rPr kumimoji="0" lang="en-US" altLang="en-US" sz="1800" b="0" i="0" u="none" strike="noStrike" cap="none" normalizeH="0" baseline="0" dirty="0">
                <a:ln>
                  <a:noFill/>
                </a:ln>
                <a:solidFill>
                  <a:schemeClr val="tx1"/>
                </a:solidFill>
                <a:effectLst/>
                <a:latin typeface="Nunito Sans 10pt SemiExpanded M" pitchFamily="2"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Nunito Sans 10pt SemiExpanded M" pitchFamily="2" charset="0"/>
            </a:endParaRPr>
          </a:p>
        </p:txBody>
      </p:sp>
    </p:spTree>
    <p:extLst>
      <p:ext uri="{BB962C8B-B14F-4D97-AF65-F5344CB8AC3E}">
        <p14:creationId xmlns:p14="http://schemas.microsoft.com/office/powerpoint/2010/main" val="415513799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90D7B437-F8B3-59D9-17A1-D56429453D6F}"/>
              </a:ext>
            </a:extLst>
          </p:cNvPr>
          <p:cNvSpPr txBox="1"/>
          <p:nvPr/>
        </p:nvSpPr>
        <p:spPr>
          <a:xfrm>
            <a:off x="175182" y="849161"/>
            <a:ext cx="11240069" cy="5414303"/>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lnSpc>
                <a:spcPct val="115000"/>
              </a:lnSpc>
              <a:spcBef>
                <a:spcPts val="1400"/>
              </a:spcBef>
              <a:spcAft>
                <a:spcPts val="400"/>
              </a:spcAft>
            </a:pPr>
            <a:r>
              <a:rPr lang="en-IN" sz="3200" b="1" dirty="0">
                <a:solidFill>
                  <a:srgbClr val="000000"/>
                </a:solidFill>
                <a:effectLst/>
                <a:latin typeface="Nunito Sans 10pt SemiExpanded B" pitchFamily="2" charset="0"/>
                <a:ea typeface="Calibri" panose="020F0502020204030204" pitchFamily="34" charset="0"/>
              </a:rPr>
              <a:t>Technologies Used:</a:t>
            </a:r>
            <a:endParaRPr lang="en-IN" sz="3200" b="1" dirty="0">
              <a:solidFill>
                <a:srgbClr val="434343"/>
              </a:solidFill>
              <a:effectLst/>
              <a:latin typeface="Nunito Sans 10pt SemiExpanded B" pitchFamily="2" charset="0"/>
            </a:endParaRPr>
          </a:p>
          <a:p>
            <a:pPr algn="just">
              <a:lnSpc>
                <a:spcPct val="115000"/>
              </a:lnSpc>
              <a:spcBef>
                <a:spcPts val="1200"/>
              </a:spcBef>
              <a:spcAft>
                <a:spcPts val="1200"/>
              </a:spcAft>
            </a:pPr>
            <a:r>
              <a:rPr lang="en-IN" dirty="0">
                <a:effectLst/>
                <a:latin typeface="Nunito Sans 10pt SemiExpanded M" pitchFamily="2" charset="0"/>
                <a:ea typeface="Calibri" panose="020F0502020204030204" pitchFamily="34" charset="0"/>
              </a:rPr>
              <a:t>The proposed system utilizes a combination of image processing and machine learning</a:t>
            </a:r>
            <a:r>
              <a:rPr lang="en-IN" dirty="0">
                <a:latin typeface="Nunito Sans 10pt SemiExpanded M" pitchFamily="2" charset="0"/>
                <a:ea typeface="Calibri" panose="020F0502020204030204" pitchFamily="34" charset="0"/>
              </a:rPr>
              <a:t> </a:t>
            </a:r>
            <a:r>
              <a:rPr lang="en-IN" dirty="0">
                <a:effectLst/>
                <a:latin typeface="Nunito Sans 10pt SemiExpanded M" pitchFamily="2" charset="0"/>
                <a:ea typeface="Calibri" panose="020F0502020204030204" pitchFamily="34" charset="0"/>
              </a:rPr>
              <a:t>techniques to automate run-out decisions. </a:t>
            </a:r>
          </a:p>
          <a:p>
            <a:pPr algn="just">
              <a:lnSpc>
                <a:spcPct val="115000"/>
              </a:lnSpc>
              <a:spcBef>
                <a:spcPts val="1200"/>
              </a:spcBef>
              <a:spcAft>
                <a:spcPts val="1200"/>
              </a:spcAft>
            </a:pPr>
            <a:r>
              <a:rPr lang="en-IN" dirty="0">
                <a:effectLst/>
                <a:latin typeface="Nunito Sans 10pt SemiExpanded M" pitchFamily="2" charset="0"/>
                <a:ea typeface="Calibri" panose="020F0502020204030204" pitchFamily="34" charset="0"/>
              </a:rPr>
              <a:t>Key technologies involved include:</a:t>
            </a:r>
            <a:endParaRPr lang="en-IN" dirty="0">
              <a:effectLst/>
              <a:latin typeface="Nunito Sans 10pt SemiExpanded M" pitchFamily="2" charset="0"/>
              <a:ea typeface="Arial" panose="020B0604020202020204" pitchFamily="34" charset="0"/>
            </a:endParaRPr>
          </a:p>
          <a:p>
            <a:pPr marL="342900" lvl="0" indent="-342900" algn="just">
              <a:lnSpc>
                <a:spcPct val="115000"/>
              </a:lnSpc>
              <a:spcBef>
                <a:spcPts val="1200"/>
              </a:spcBef>
              <a:buFont typeface="Arial" panose="020B0604020202020204" pitchFamily="34" charset="0"/>
              <a:buChar char="●"/>
            </a:pPr>
            <a:r>
              <a:rPr lang="en-IN" b="1" u="none" strike="noStrike" dirty="0">
                <a:effectLst/>
                <a:latin typeface="Nunito Sans 10pt SemiExpanded M" pitchFamily="2" charset="0"/>
                <a:ea typeface="Calibri" panose="020F0502020204030204" pitchFamily="34" charset="0"/>
              </a:rPr>
              <a:t>Image Processing Techniques</a:t>
            </a:r>
            <a:r>
              <a:rPr lang="en-IN" u="none" strike="noStrike" dirty="0">
                <a:effectLst/>
                <a:latin typeface="Nunito Sans 10pt SemiExpanded M" pitchFamily="2" charset="0"/>
                <a:ea typeface="Calibri" panose="020F0502020204030204" pitchFamily="34" charset="0"/>
              </a:rPr>
              <a:t>: Methods such as edge detection, and absolute difference algorithm are employed to analyze frames and detect crucial moments of the run-out.</a:t>
            </a:r>
            <a:endParaRPr lang="en-IN" u="none" strike="noStrike" dirty="0">
              <a:effectLst/>
              <a:latin typeface="Nunito Sans 10pt SemiExpanded M" pitchFamily="2" charset="0"/>
              <a:ea typeface="Arial" panose="020B0604020202020204" pitchFamily="34" charset="0"/>
            </a:endParaRPr>
          </a:p>
          <a:p>
            <a:pPr marL="342900" lvl="0" indent="-342900" algn="just">
              <a:lnSpc>
                <a:spcPct val="115000"/>
              </a:lnSpc>
              <a:buFont typeface="Arial" panose="020B0604020202020204" pitchFamily="34" charset="0"/>
              <a:buChar char="●"/>
            </a:pPr>
            <a:r>
              <a:rPr lang="en-IN" b="1" u="none" strike="noStrike" dirty="0">
                <a:effectLst/>
                <a:latin typeface="Nunito Sans 10pt SemiExpanded M" pitchFamily="2" charset="0"/>
                <a:ea typeface="Calibri" panose="020F0502020204030204" pitchFamily="34" charset="0"/>
              </a:rPr>
              <a:t>Machine Learning Models</a:t>
            </a:r>
            <a:r>
              <a:rPr lang="en-IN" u="none" strike="noStrike" dirty="0">
                <a:effectLst/>
                <a:latin typeface="Nunito Sans 10pt SemiExpanded M" pitchFamily="2" charset="0"/>
                <a:ea typeface="Calibri" panose="020F0502020204030204" pitchFamily="34" charset="0"/>
              </a:rPr>
              <a:t>: Convolutional Neural Networks (CNN) is used to classify images and determine whether the batsman is inside or outside the crease.</a:t>
            </a:r>
            <a:endParaRPr lang="en-IN" u="none" strike="noStrike" dirty="0">
              <a:effectLst/>
              <a:latin typeface="Nunito Sans 10pt SemiExpanded M" pitchFamily="2" charset="0"/>
              <a:ea typeface="Arial" panose="020B0604020202020204" pitchFamily="34" charset="0"/>
            </a:endParaRPr>
          </a:p>
          <a:p>
            <a:pPr marL="342900" lvl="0" indent="-342900" algn="just">
              <a:lnSpc>
                <a:spcPct val="115000"/>
              </a:lnSpc>
              <a:buFont typeface="Arial" panose="020B0604020202020204" pitchFamily="34" charset="0"/>
              <a:buChar char="●"/>
            </a:pPr>
            <a:r>
              <a:rPr lang="en-IN" b="1" u="none" strike="noStrike" dirty="0">
                <a:effectLst/>
                <a:latin typeface="Nunito Sans 10pt SemiExpanded M" pitchFamily="2" charset="0"/>
                <a:ea typeface="Calibri" panose="020F0502020204030204" pitchFamily="34" charset="0"/>
              </a:rPr>
              <a:t>Video Frame Analysis</a:t>
            </a:r>
            <a:r>
              <a:rPr lang="en-IN" u="none" strike="noStrike" dirty="0">
                <a:effectLst/>
                <a:latin typeface="Nunito Sans 10pt SemiExpanded M" pitchFamily="2" charset="0"/>
                <a:ea typeface="Calibri" panose="020F0502020204030204" pitchFamily="34" charset="0"/>
              </a:rPr>
              <a:t>: Advanced video processing techniques help identify the exact frame where the bails are first dislodged, ensuring precision in decision-making.</a:t>
            </a:r>
            <a:endParaRPr lang="en-IN" u="none" strike="noStrike" dirty="0">
              <a:effectLst/>
              <a:latin typeface="Nunito Sans 10pt SemiExpanded M" pitchFamily="2" charset="0"/>
              <a:ea typeface="Arial" panose="020B0604020202020204" pitchFamily="34" charset="0"/>
            </a:endParaRPr>
          </a:p>
          <a:p>
            <a:pPr marL="342900" lvl="0" indent="-342900" algn="just">
              <a:lnSpc>
                <a:spcPct val="115000"/>
              </a:lnSpc>
              <a:spcAft>
                <a:spcPts val="1200"/>
              </a:spcAft>
              <a:buFont typeface="Arial" panose="020B0604020202020204" pitchFamily="34" charset="0"/>
              <a:buChar char="●"/>
            </a:pPr>
            <a:r>
              <a:rPr lang="en-IN" b="1" u="none" strike="noStrike" dirty="0">
                <a:effectLst/>
                <a:latin typeface="Nunito Sans 10pt SemiExpanded M" pitchFamily="2" charset="0"/>
                <a:ea typeface="Calibri" panose="020F0502020204030204" pitchFamily="34" charset="0"/>
              </a:rPr>
              <a:t>Real-time Processing</a:t>
            </a:r>
            <a:r>
              <a:rPr lang="en-IN" u="none" strike="noStrike" dirty="0">
                <a:effectLst/>
                <a:latin typeface="Nunito Sans 10pt SemiExpanded M" pitchFamily="2" charset="0"/>
                <a:ea typeface="Calibri" panose="020F0502020204030204" pitchFamily="34" charset="0"/>
              </a:rPr>
              <a:t>: The system is designed for real-time application, reducing delays in decision-making and minimizing interruptions in the game.</a:t>
            </a:r>
            <a:endParaRPr lang="en-IN" u="none" strike="noStrike" dirty="0">
              <a:effectLst/>
              <a:latin typeface="Nunito Sans 10pt SemiExpanded M" pitchFamily="2" charset="0"/>
              <a:ea typeface="Arial" panose="020B0604020202020204" pitchFamily="34" charset="0"/>
            </a:endParaRPr>
          </a:p>
          <a:p>
            <a:pPr algn="just"/>
            <a:endParaRPr lang="en-IN" dirty="0">
              <a:latin typeface="Nunito Sans 10pt SemiExpanded B" pitchFamily="2" charset="0"/>
            </a:endParaRPr>
          </a:p>
        </p:txBody>
      </p:sp>
    </p:spTree>
    <p:extLst>
      <p:ext uri="{BB962C8B-B14F-4D97-AF65-F5344CB8AC3E}">
        <p14:creationId xmlns:p14="http://schemas.microsoft.com/office/powerpoint/2010/main" val="268081124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68AF2E70-1A1B-F8C0-3192-55B69B9817D3}"/>
              </a:ext>
            </a:extLst>
          </p:cNvPr>
          <p:cNvSpPr txBox="1"/>
          <p:nvPr/>
        </p:nvSpPr>
        <p:spPr>
          <a:xfrm>
            <a:off x="562537" y="708098"/>
            <a:ext cx="7861610" cy="76944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sz="4400" b="1" dirty="0"/>
              <a:t>Software Used :</a:t>
            </a:r>
          </a:p>
        </p:txBody>
      </p:sp>
      <p:graphicFrame>
        <p:nvGraphicFramePr>
          <p:cNvPr id="14" name="Diagram 13">
            <a:extLst>
              <a:ext uri="{FF2B5EF4-FFF2-40B4-BE49-F238E27FC236}">
                <a16:creationId xmlns:a16="http://schemas.microsoft.com/office/drawing/2014/main" id="{9D7F1399-F93B-F021-0A59-2CD4A16A7D05}"/>
              </a:ext>
            </a:extLst>
          </p:cNvPr>
          <p:cNvGraphicFramePr/>
          <p:nvPr/>
        </p:nvGraphicFramePr>
        <p:xfrm>
          <a:off x="314632" y="1439333"/>
          <a:ext cx="11105805"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81375158"/>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DBB17A9-A3AA-DFF3-7308-2C073A5D8008}"/>
              </a:ext>
            </a:extLst>
          </p:cNvPr>
          <p:cNvSpPr txBox="1"/>
          <p:nvPr/>
        </p:nvSpPr>
        <p:spPr>
          <a:xfrm>
            <a:off x="393290" y="392101"/>
            <a:ext cx="9301316" cy="738664"/>
          </a:xfrm>
          <a:prstGeom prst="rect">
            <a:avLst/>
          </a:prstGeom>
          <a:noFill/>
        </p:spPr>
        <p:txBody>
          <a:bodyPr wrap="square">
            <a:spAutoFit/>
          </a:bodyPr>
          <a:lstStyle/>
          <a:p>
            <a:pPr marL="0" indent="0">
              <a:lnSpc>
                <a:spcPts val="5550"/>
              </a:lnSpc>
              <a:buNone/>
            </a:pPr>
            <a:r>
              <a:rPr lang="en-US" sz="2800" dirty="0">
                <a:solidFill>
                  <a:srgbClr val="1B1B27"/>
                </a:solidFill>
                <a:latin typeface="Nunito Sans 10pt SemiExpanded B" pitchFamily="2" charset="0"/>
                <a:ea typeface="Raleway" pitchFamily="34" charset="-122"/>
                <a:cs typeface="Raleway" pitchFamily="34" charset="-120"/>
              </a:rPr>
              <a:t>Architecture Workflow (for extracting frames) :</a:t>
            </a:r>
            <a:endParaRPr lang="en-US" sz="2800" dirty="0">
              <a:latin typeface="Nunito Sans 10pt SemiExpanded B" pitchFamily="2" charset="0"/>
            </a:endParaRPr>
          </a:p>
        </p:txBody>
      </p:sp>
      <p:graphicFrame>
        <p:nvGraphicFramePr>
          <p:cNvPr id="8" name="Diagram 7">
            <a:extLst>
              <a:ext uri="{FF2B5EF4-FFF2-40B4-BE49-F238E27FC236}">
                <a16:creationId xmlns:a16="http://schemas.microsoft.com/office/drawing/2014/main" id="{522FDCD8-4A02-E23A-BD2C-BFBAF051CAFA}"/>
              </a:ext>
            </a:extLst>
          </p:cNvPr>
          <p:cNvGraphicFramePr/>
          <p:nvPr>
            <p:extLst>
              <p:ext uri="{D42A27DB-BD31-4B8C-83A1-F6EECF244321}">
                <p14:modId xmlns:p14="http://schemas.microsoft.com/office/powerpoint/2010/main" val="3582653994"/>
              </p:ext>
            </p:extLst>
          </p:nvPr>
        </p:nvGraphicFramePr>
        <p:xfrm>
          <a:off x="557162" y="1209368"/>
          <a:ext cx="10799096" cy="5341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4926401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a:extLst>
              <a:ext uri="{FF2B5EF4-FFF2-40B4-BE49-F238E27FC236}">
                <a16:creationId xmlns:a16="http://schemas.microsoft.com/office/drawing/2014/main" id="{8AD43322-E04A-396C-7555-7C0650560C3D}"/>
              </a:ext>
            </a:extLst>
          </p:cNvPr>
          <p:cNvGraphicFramePr/>
          <p:nvPr>
            <p:extLst>
              <p:ext uri="{D42A27DB-BD31-4B8C-83A1-F6EECF244321}">
                <p14:modId xmlns:p14="http://schemas.microsoft.com/office/powerpoint/2010/main" val="2304698395"/>
              </p:ext>
            </p:extLst>
          </p:nvPr>
        </p:nvGraphicFramePr>
        <p:xfrm>
          <a:off x="39330" y="58995"/>
          <a:ext cx="12191999"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5959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370</TotalTime>
  <Words>2153</Words>
  <Application>Microsoft Office PowerPoint</Application>
  <PresentationFormat>Widescreen</PresentationFormat>
  <Paragraphs>199</Paragraphs>
  <Slides>32</Slides>
  <Notes>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Arial</vt:lpstr>
      <vt:lpstr>Calibri</vt:lpstr>
      <vt:lpstr>Calibri Light</vt:lpstr>
      <vt:lpstr>Inter Medium</vt:lpstr>
      <vt:lpstr>Nunito Sans 10pt SemiExpanded B</vt:lpstr>
      <vt:lpstr>Nunito Sans 10pt SemiExpanded M</vt:lpstr>
      <vt:lpstr>Raleway</vt:lpstr>
      <vt:lpstr>Office Theme</vt:lpstr>
      <vt:lpstr>PowerPoint Presentation</vt:lpstr>
      <vt:lpstr>PowerPoint Presentation</vt:lpstr>
      <vt:lpstr>PowerPoint Presentation</vt:lpstr>
      <vt:lpstr>PowerPoint Presentation</vt:lpstr>
      <vt:lpstr>Our Objective :</vt:lpstr>
      <vt:lpstr>PowerPoint Presentation</vt:lpstr>
      <vt:lpstr>PowerPoint Presentation</vt:lpstr>
      <vt:lpstr>PowerPoint Presentation</vt:lpstr>
      <vt:lpstr>PowerPoint Presentation</vt:lpstr>
      <vt:lpstr>PowerPoint Presentation</vt:lpstr>
      <vt:lpstr>PowerPoint Presentation</vt:lpstr>
      <vt:lpstr>Machine Learning Model: </vt:lpstr>
      <vt:lpstr>PowerPoint Presentation</vt:lpstr>
      <vt:lpstr>Model Description:</vt:lpstr>
      <vt:lpstr>What is YOLOv8 ?</vt:lpstr>
      <vt:lpstr>PowerPoint Presentation</vt:lpstr>
      <vt:lpstr>Concept of Epoch</vt:lpstr>
      <vt:lpstr>PowerPoint Presentation</vt:lpstr>
      <vt:lpstr>Testing and Experimentation 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 Predicting Run Out</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Abhishek Tiwari</dc:creator>
  <cp:lastModifiedBy>Abhishek Tiwari</cp:lastModifiedBy>
  <cp:revision>8</cp:revision>
  <dcterms:created xsi:type="dcterms:W3CDTF">2025-05-16T07:16:44Z</dcterms:created>
  <dcterms:modified xsi:type="dcterms:W3CDTF">2025-05-19T05:36:23Z</dcterms:modified>
</cp:coreProperties>
</file>

<file path=docProps/thumbnail.jpeg>
</file>